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entation.xml" ContentType="application/vnd.openxmlformats-officedocument.presentationml.presentation.main+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notesSlides/notesSlide1.xml" ContentType="application/vnd.openxmlformats-officedocument.presentationml.notesSlide+xml"/>
  <Override PartName="/ppt/slideLayouts/slideLayout6.xml" ContentType="application/vnd.openxmlformats-officedocument.presentationml.slideLayout+xml"/>
  <Override PartName="/ppt/notesSlides/notesSlide2.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notesSlides/notesSlide3.xml" ContentType="application/vnd.openxmlformats-officedocument.presentationml.notesSlide+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7" r:id="rId2"/>
    <p:sldId id="258" r:id="rId3"/>
    <p:sldId id="259" r:id="rId4"/>
    <p:sldId id="260" r:id="rId5"/>
    <p:sldId id="261" r:id="rId6"/>
    <p:sldId id="262" r:id="rId7"/>
    <p:sldId id="267" r:id="rId8"/>
    <p:sldId id="265" r:id="rId9"/>
    <p:sldId id="266" r:id="rId1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EDED"/>
    <a:srgbClr val="25313E"/>
    <a:srgbClr val="97C4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46"/>
    <p:restoredTop sz="94577"/>
  </p:normalViewPr>
  <p:slideViewPr>
    <p:cSldViewPr snapToGrid="0">
      <p:cViewPr varScale="1">
        <p:scale>
          <a:sx n="90" d="100"/>
          <a:sy n="90" d="100"/>
        </p:scale>
        <p:origin x="240" y="7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18" Type="http://schemas.openxmlformats.org/officeDocument/2006/relationships/customXml" Target="../customXml/item3.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943B40-5D41-4B48-B1E5-64AB91259D01}" type="datetimeFigureOut">
              <a:rPr kumimoji="1" lang="ja-JP" altLang="en-US" smtClean="0"/>
              <a:t>2024/2/29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15D1CE-A8DF-E743-B25F-D6416395372F}" type="slidenum">
              <a:rPr kumimoji="1" lang="ja-JP" altLang="en-US" smtClean="0"/>
              <a:t>‹#›</a:t>
            </a:fld>
            <a:endParaRPr kumimoji="1" lang="ja-JP" altLang="en-US"/>
          </a:p>
        </p:txBody>
      </p:sp>
    </p:spTree>
    <p:extLst>
      <p:ext uri="{BB962C8B-B14F-4D97-AF65-F5344CB8AC3E}">
        <p14:creationId xmlns:p14="http://schemas.microsoft.com/office/powerpoint/2010/main" val="99271228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D15D1CE-A8DF-E743-B25F-D6416395372F}" type="slidenum">
              <a:rPr kumimoji="1" lang="ja-JP" altLang="en-US" smtClean="0"/>
              <a:t>5</a:t>
            </a:fld>
            <a:endParaRPr kumimoji="1" lang="ja-JP" altLang="en-US"/>
          </a:p>
        </p:txBody>
      </p:sp>
    </p:spTree>
    <p:extLst>
      <p:ext uri="{BB962C8B-B14F-4D97-AF65-F5344CB8AC3E}">
        <p14:creationId xmlns:p14="http://schemas.microsoft.com/office/powerpoint/2010/main" val="9704510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D15D1CE-A8DF-E743-B25F-D6416395372F}" type="slidenum">
              <a:rPr kumimoji="1" lang="ja-JP" altLang="en-US" smtClean="0"/>
              <a:t>6</a:t>
            </a:fld>
            <a:endParaRPr kumimoji="1" lang="ja-JP" altLang="en-US"/>
          </a:p>
        </p:txBody>
      </p:sp>
    </p:spTree>
    <p:extLst>
      <p:ext uri="{BB962C8B-B14F-4D97-AF65-F5344CB8AC3E}">
        <p14:creationId xmlns:p14="http://schemas.microsoft.com/office/powerpoint/2010/main" val="25501447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D15D1CE-A8DF-E743-B25F-D6416395372F}" type="slidenum">
              <a:rPr kumimoji="1" lang="ja-JP" altLang="en-US" smtClean="0"/>
              <a:t>9</a:t>
            </a:fld>
            <a:endParaRPr kumimoji="1" lang="ja-JP" altLang="en-US"/>
          </a:p>
        </p:txBody>
      </p:sp>
    </p:spTree>
    <p:extLst>
      <p:ext uri="{BB962C8B-B14F-4D97-AF65-F5344CB8AC3E}">
        <p14:creationId xmlns:p14="http://schemas.microsoft.com/office/powerpoint/2010/main" val="2387025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74258D-627B-62CA-2D2C-9394D82F4FD4}"/>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AE788AFD-346B-F83D-C0E4-99730100A8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EDD33BD3-76DE-3F04-6A42-990488F0154C}"/>
              </a:ext>
            </a:extLst>
          </p:cNvPr>
          <p:cNvSpPr>
            <a:spLocks noGrp="1"/>
          </p:cNvSpPr>
          <p:nvPr>
            <p:ph type="dt" sz="half" idx="10"/>
          </p:nvPr>
        </p:nvSpPr>
        <p:spPr/>
        <p:txBody>
          <a:bodyPr/>
          <a:lstStyle/>
          <a:p>
            <a:fld id="{5C112B01-A121-BE49-831E-BBCD4098F1DC}" type="datetimeFigureOut">
              <a:rPr kumimoji="1" lang="ja-JP" altLang="en-US" smtClean="0"/>
              <a:t>2024/2/29</a:t>
            </a:fld>
            <a:endParaRPr kumimoji="1" lang="ja-JP" altLang="en-US"/>
          </a:p>
        </p:txBody>
      </p:sp>
      <p:sp>
        <p:nvSpPr>
          <p:cNvPr id="5" name="フッター プレースホルダー 4">
            <a:extLst>
              <a:ext uri="{FF2B5EF4-FFF2-40B4-BE49-F238E27FC236}">
                <a16:creationId xmlns:a16="http://schemas.microsoft.com/office/drawing/2014/main" id="{E1A450C3-94BE-4C90-ED48-7A95F5645E1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D2A8A87-C8A6-398E-E989-EFA4A85126F2}"/>
              </a:ext>
            </a:extLst>
          </p:cNvPr>
          <p:cNvSpPr>
            <a:spLocks noGrp="1"/>
          </p:cNvSpPr>
          <p:nvPr>
            <p:ph type="sldNum" sz="quarter" idx="12"/>
          </p:nvPr>
        </p:nvSpPr>
        <p:spPr/>
        <p:txBody>
          <a:body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5261579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280337-CDDC-CC44-17C4-722691380907}"/>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355F6F7-2356-45CA-F441-F3BCC29984B1}"/>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CD69DA6-CC79-FC0F-E35E-E668AF361804}"/>
              </a:ext>
            </a:extLst>
          </p:cNvPr>
          <p:cNvSpPr>
            <a:spLocks noGrp="1"/>
          </p:cNvSpPr>
          <p:nvPr>
            <p:ph type="dt" sz="half" idx="10"/>
          </p:nvPr>
        </p:nvSpPr>
        <p:spPr/>
        <p:txBody>
          <a:bodyPr/>
          <a:lstStyle/>
          <a:p>
            <a:fld id="{5C112B01-A121-BE49-831E-BBCD4098F1DC}" type="datetimeFigureOut">
              <a:rPr kumimoji="1" lang="ja-JP" altLang="en-US" smtClean="0"/>
              <a:t>2024/2/29</a:t>
            </a:fld>
            <a:endParaRPr kumimoji="1" lang="ja-JP" altLang="en-US"/>
          </a:p>
        </p:txBody>
      </p:sp>
      <p:sp>
        <p:nvSpPr>
          <p:cNvPr id="5" name="フッター プレースホルダー 4">
            <a:extLst>
              <a:ext uri="{FF2B5EF4-FFF2-40B4-BE49-F238E27FC236}">
                <a16:creationId xmlns:a16="http://schemas.microsoft.com/office/drawing/2014/main" id="{A88D8C38-E0F4-4145-0107-82D4F9A5A7A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AD06AC5-A007-AAAD-0F41-598F30793696}"/>
              </a:ext>
            </a:extLst>
          </p:cNvPr>
          <p:cNvSpPr>
            <a:spLocks noGrp="1"/>
          </p:cNvSpPr>
          <p:nvPr>
            <p:ph type="sldNum" sz="quarter" idx="12"/>
          </p:nvPr>
        </p:nvSpPr>
        <p:spPr/>
        <p:txBody>
          <a:body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349376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99ABB57-8A14-6797-4A75-429BAF195511}"/>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C2386C1-A8DF-344A-453D-B578B11C1F86}"/>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FECD272-E285-A599-90AE-A0CF06C8A9E7}"/>
              </a:ext>
            </a:extLst>
          </p:cNvPr>
          <p:cNvSpPr>
            <a:spLocks noGrp="1"/>
          </p:cNvSpPr>
          <p:nvPr>
            <p:ph type="dt" sz="half" idx="10"/>
          </p:nvPr>
        </p:nvSpPr>
        <p:spPr/>
        <p:txBody>
          <a:bodyPr/>
          <a:lstStyle/>
          <a:p>
            <a:fld id="{5C112B01-A121-BE49-831E-BBCD4098F1DC}" type="datetimeFigureOut">
              <a:rPr kumimoji="1" lang="ja-JP" altLang="en-US" smtClean="0"/>
              <a:t>2024/2/29</a:t>
            </a:fld>
            <a:endParaRPr kumimoji="1" lang="ja-JP" altLang="en-US"/>
          </a:p>
        </p:txBody>
      </p:sp>
      <p:sp>
        <p:nvSpPr>
          <p:cNvPr id="5" name="フッター プレースホルダー 4">
            <a:extLst>
              <a:ext uri="{FF2B5EF4-FFF2-40B4-BE49-F238E27FC236}">
                <a16:creationId xmlns:a16="http://schemas.microsoft.com/office/drawing/2014/main" id="{8A84826D-A8CB-1DB1-6C4E-1829121ED91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DFE2EAC-D6FE-3D40-B904-DBDB44A5DAB1}"/>
              </a:ext>
            </a:extLst>
          </p:cNvPr>
          <p:cNvSpPr>
            <a:spLocks noGrp="1"/>
          </p:cNvSpPr>
          <p:nvPr>
            <p:ph type="sldNum" sz="quarter" idx="12"/>
          </p:nvPr>
        </p:nvSpPr>
        <p:spPr/>
        <p:txBody>
          <a:body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2539281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32A030-D301-F5B2-3ED9-75BA3915FBB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08AD51E-E156-B2AF-C7C4-7116F046E3EA}"/>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F67897A-4557-B5FC-779D-D7CAA7FFC80F}"/>
              </a:ext>
            </a:extLst>
          </p:cNvPr>
          <p:cNvSpPr>
            <a:spLocks noGrp="1"/>
          </p:cNvSpPr>
          <p:nvPr>
            <p:ph type="dt" sz="half" idx="10"/>
          </p:nvPr>
        </p:nvSpPr>
        <p:spPr/>
        <p:txBody>
          <a:bodyPr/>
          <a:lstStyle/>
          <a:p>
            <a:fld id="{5C112B01-A121-BE49-831E-BBCD4098F1DC}" type="datetimeFigureOut">
              <a:rPr kumimoji="1" lang="ja-JP" altLang="en-US" smtClean="0"/>
              <a:t>2024/2/29</a:t>
            </a:fld>
            <a:endParaRPr kumimoji="1" lang="ja-JP" altLang="en-US"/>
          </a:p>
        </p:txBody>
      </p:sp>
      <p:sp>
        <p:nvSpPr>
          <p:cNvPr id="5" name="フッター プレースホルダー 4">
            <a:extLst>
              <a:ext uri="{FF2B5EF4-FFF2-40B4-BE49-F238E27FC236}">
                <a16:creationId xmlns:a16="http://schemas.microsoft.com/office/drawing/2014/main" id="{90B8CDAD-30D0-271B-4955-CEF17526307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037860A-A527-59EC-9788-636DA5397D00}"/>
              </a:ext>
            </a:extLst>
          </p:cNvPr>
          <p:cNvSpPr>
            <a:spLocks noGrp="1"/>
          </p:cNvSpPr>
          <p:nvPr>
            <p:ph type="sldNum" sz="quarter" idx="12"/>
          </p:nvPr>
        </p:nvSpPr>
        <p:spPr/>
        <p:txBody>
          <a:body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3428433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6E8C6A-48EC-9689-3E05-B944D1A519D7}"/>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D36A1B6-F50C-DD91-4C77-EAC1B311827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0E4534E-5887-F448-86C6-29AFA37E40CC}"/>
              </a:ext>
            </a:extLst>
          </p:cNvPr>
          <p:cNvSpPr>
            <a:spLocks noGrp="1"/>
          </p:cNvSpPr>
          <p:nvPr>
            <p:ph type="dt" sz="half" idx="10"/>
          </p:nvPr>
        </p:nvSpPr>
        <p:spPr/>
        <p:txBody>
          <a:bodyPr/>
          <a:lstStyle/>
          <a:p>
            <a:fld id="{5C112B01-A121-BE49-831E-BBCD4098F1DC}" type="datetimeFigureOut">
              <a:rPr kumimoji="1" lang="ja-JP" altLang="en-US" smtClean="0"/>
              <a:t>2024/2/29</a:t>
            </a:fld>
            <a:endParaRPr kumimoji="1" lang="ja-JP" altLang="en-US"/>
          </a:p>
        </p:txBody>
      </p:sp>
      <p:sp>
        <p:nvSpPr>
          <p:cNvPr id="5" name="フッター プレースホルダー 4">
            <a:extLst>
              <a:ext uri="{FF2B5EF4-FFF2-40B4-BE49-F238E27FC236}">
                <a16:creationId xmlns:a16="http://schemas.microsoft.com/office/drawing/2014/main" id="{4809DC72-0AEF-F1A1-D01E-3E35540E334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7492CB2-36B5-AAAE-DA16-0D3272713379}"/>
              </a:ext>
            </a:extLst>
          </p:cNvPr>
          <p:cNvSpPr>
            <a:spLocks noGrp="1"/>
          </p:cNvSpPr>
          <p:nvPr>
            <p:ph type="sldNum" sz="quarter" idx="12"/>
          </p:nvPr>
        </p:nvSpPr>
        <p:spPr/>
        <p:txBody>
          <a:body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2266838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544DBD5-081E-EB32-102A-17E72599231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0078EFA-E1D2-BBCD-8F10-1DC6CBCA8F73}"/>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A1651506-ECA7-37E2-BB3E-E2A94AC0FF6B}"/>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271AC038-03D5-BD40-4C05-8DB63541F777}"/>
              </a:ext>
            </a:extLst>
          </p:cNvPr>
          <p:cNvSpPr>
            <a:spLocks noGrp="1"/>
          </p:cNvSpPr>
          <p:nvPr>
            <p:ph type="dt" sz="half" idx="10"/>
          </p:nvPr>
        </p:nvSpPr>
        <p:spPr/>
        <p:txBody>
          <a:bodyPr/>
          <a:lstStyle/>
          <a:p>
            <a:fld id="{5C112B01-A121-BE49-831E-BBCD4098F1DC}" type="datetimeFigureOut">
              <a:rPr kumimoji="1" lang="ja-JP" altLang="en-US" smtClean="0"/>
              <a:t>2024/2/29</a:t>
            </a:fld>
            <a:endParaRPr kumimoji="1" lang="ja-JP" altLang="en-US"/>
          </a:p>
        </p:txBody>
      </p:sp>
      <p:sp>
        <p:nvSpPr>
          <p:cNvPr id="6" name="フッター プレースホルダー 5">
            <a:extLst>
              <a:ext uri="{FF2B5EF4-FFF2-40B4-BE49-F238E27FC236}">
                <a16:creationId xmlns:a16="http://schemas.microsoft.com/office/drawing/2014/main" id="{4DF591DB-2741-DDCC-61A1-5A2BF8DBCEF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B0FA68A-1CAA-E2AD-78FA-0E305FC33D2F}"/>
              </a:ext>
            </a:extLst>
          </p:cNvPr>
          <p:cNvSpPr>
            <a:spLocks noGrp="1"/>
          </p:cNvSpPr>
          <p:nvPr>
            <p:ph type="sldNum" sz="quarter" idx="12"/>
          </p:nvPr>
        </p:nvSpPr>
        <p:spPr/>
        <p:txBody>
          <a:body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2512639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D40B9C-8A94-E055-3EAB-DC615EEDEE0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EF690C6-350E-A464-C6C1-9D4BB704607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93AB6107-ABAA-6127-35FE-0EEDD7CA36C4}"/>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F54F3962-1853-3652-2D08-61D36F9013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5277B4E-51D6-D573-3221-73ECEA9AF91C}"/>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6BCBAB99-F911-1C0E-BFD2-F426C155D98F}"/>
              </a:ext>
            </a:extLst>
          </p:cNvPr>
          <p:cNvSpPr>
            <a:spLocks noGrp="1"/>
          </p:cNvSpPr>
          <p:nvPr>
            <p:ph type="dt" sz="half" idx="10"/>
          </p:nvPr>
        </p:nvSpPr>
        <p:spPr/>
        <p:txBody>
          <a:bodyPr/>
          <a:lstStyle/>
          <a:p>
            <a:fld id="{5C112B01-A121-BE49-831E-BBCD4098F1DC}" type="datetimeFigureOut">
              <a:rPr kumimoji="1" lang="ja-JP" altLang="en-US" smtClean="0"/>
              <a:t>2024/2/29</a:t>
            </a:fld>
            <a:endParaRPr kumimoji="1" lang="ja-JP" altLang="en-US"/>
          </a:p>
        </p:txBody>
      </p:sp>
      <p:sp>
        <p:nvSpPr>
          <p:cNvPr id="8" name="フッター プレースホルダー 7">
            <a:extLst>
              <a:ext uri="{FF2B5EF4-FFF2-40B4-BE49-F238E27FC236}">
                <a16:creationId xmlns:a16="http://schemas.microsoft.com/office/drawing/2014/main" id="{C28F78C6-06E0-0943-3F9D-5C1508FFF4EF}"/>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FEBD7EAD-DB57-6182-40AD-477FCB7CAC76}"/>
              </a:ext>
            </a:extLst>
          </p:cNvPr>
          <p:cNvSpPr>
            <a:spLocks noGrp="1"/>
          </p:cNvSpPr>
          <p:nvPr>
            <p:ph type="sldNum" sz="quarter" idx="12"/>
          </p:nvPr>
        </p:nvSpPr>
        <p:spPr/>
        <p:txBody>
          <a:body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1443517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B21A64C-2B0A-8124-2F0B-1BB1B4975275}"/>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EC08E27-73E7-8072-4C49-5C73D4E59675}"/>
              </a:ext>
            </a:extLst>
          </p:cNvPr>
          <p:cNvSpPr>
            <a:spLocks noGrp="1"/>
          </p:cNvSpPr>
          <p:nvPr>
            <p:ph type="dt" sz="half" idx="10"/>
          </p:nvPr>
        </p:nvSpPr>
        <p:spPr/>
        <p:txBody>
          <a:bodyPr/>
          <a:lstStyle/>
          <a:p>
            <a:fld id="{5C112B01-A121-BE49-831E-BBCD4098F1DC}" type="datetimeFigureOut">
              <a:rPr kumimoji="1" lang="ja-JP" altLang="en-US" smtClean="0"/>
              <a:t>2024/2/29</a:t>
            </a:fld>
            <a:endParaRPr kumimoji="1" lang="ja-JP" altLang="en-US"/>
          </a:p>
        </p:txBody>
      </p:sp>
      <p:sp>
        <p:nvSpPr>
          <p:cNvPr id="4" name="フッター プレースホルダー 3">
            <a:extLst>
              <a:ext uri="{FF2B5EF4-FFF2-40B4-BE49-F238E27FC236}">
                <a16:creationId xmlns:a16="http://schemas.microsoft.com/office/drawing/2014/main" id="{40C73D48-0B80-7B64-E033-1EC12297E0CE}"/>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83FA1464-2F2D-1C5C-8EEF-B5DDA47F1845}"/>
              </a:ext>
            </a:extLst>
          </p:cNvPr>
          <p:cNvSpPr>
            <a:spLocks noGrp="1"/>
          </p:cNvSpPr>
          <p:nvPr>
            <p:ph type="sldNum" sz="quarter" idx="12"/>
          </p:nvPr>
        </p:nvSpPr>
        <p:spPr/>
        <p:txBody>
          <a:body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1281623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9E830837-ADF0-6971-9FEF-A523A4AA55AE}"/>
              </a:ext>
            </a:extLst>
          </p:cNvPr>
          <p:cNvSpPr>
            <a:spLocks noGrp="1"/>
          </p:cNvSpPr>
          <p:nvPr>
            <p:ph type="dt" sz="half" idx="10"/>
          </p:nvPr>
        </p:nvSpPr>
        <p:spPr/>
        <p:txBody>
          <a:bodyPr/>
          <a:lstStyle/>
          <a:p>
            <a:fld id="{5C112B01-A121-BE49-831E-BBCD4098F1DC}" type="datetimeFigureOut">
              <a:rPr kumimoji="1" lang="ja-JP" altLang="en-US" smtClean="0"/>
              <a:t>2024/2/29</a:t>
            </a:fld>
            <a:endParaRPr kumimoji="1" lang="ja-JP" altLang="en-US"/>
          </a:p>
        </p:txBody>
      </p:sp>
      <p:sp>
        <p:nvSpPr>
          <p:cNvPr id="3" name="フッター プレースホルダー 2">
            <a:extLst>
              <a:ext uri="{FF2B5EF4-FFF2-40B4-BE49-F238E27FC236}">
                <a16:creationId xmlns:a16="http://schemas.microsoft.com/office/drawing/2014/main" id="{B29FDD38-AF2D-6F22-C087-35B87411D654}"/>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EF7178B1-D54E-2CE3-C167-C00F613EE038}"/>
              </a:ext>
            </a:extLst>
          </p:cNvPr>
          <p:cNvSpPr>
            <a:spLocks noGrp="1"/>
          </p:cNvSpPr>
          <p:nvPr>
            <p:ph type="sldNum" sz="quarter" idx="12"/>
          </p:nvPr>
        </p:nvSpPr>
        <p:spPr/>
        <p:txBody>
          <a:body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1415540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76B85A-3E1B-DF67-B3BF-308C8882535C}"/>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54B3B60-B874-783D-7BA9-A8D302FC7D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033E6105-7857-703A-336F-8C21809D7C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5C5EBDC-F302-4AB2-01E1-FF2BA060FAA7}"/>
              </a:ext>
            </a:extLst>
          </p:cNvPr>
          <p:cNvSpPr>
            <a:spLocks noGrp="1"/>
          </p:cNvSpPr>
          <p:nvPr>
            <p:ph type="dt" sz="half" idx="10"/>
          </p:nvPr>
        </p:nvSpPr>
        <p:spPr/>
        <p:txBody>
          <a:bodyPr/>
          <a:lstStyle/>
          <a:p>
            <a:fld id="{5C112B01-A121-BE49-831E-BBCD4098F1DC}" type="datetimeFigureOut">
              <a:rPr kumimoji="1" lang="ja-JP" altLang="en-US" smtClean="0"/>
              <a:t>2024/2/29</a:t>
            </a:fld>
            <a:endParaRPr kumimoji="1" lang="ja-JP" altLang="en-US"/>
          </a:p>
        </p:txBody>
      </p:sp>
      <p:sp>
        <p:nvSpPr>
          <p:cNvPr id="6" name="フッター プレースホルダー 5">
            <a:extLst>
              <a:ext uri="{FF2B5EF4-FFF2-40B4-BE49-F238E27FC236}">
                <a16:creationId xmlns:a16="http://schemas.microsoft.com/office/drawing/2014/main" id="{D9EFC7D0-30AF-26A2-D89B-6591D464517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C8DB0BE-4F5F-569A-4779-CA516A50222F}"/>
              </a:ext>
            </a:extLst>
          </p:cNvPr>
          <p:cNvSpPr>
            <a:spLocks noGrp="1"/>
          </p:cNvSpPr>
          <p:nvPr>
            <p:ph type="sldNum" sz="quarter" idx="12"/>
          </p:nvPr>
        </p:nvSpPr>
        <p:spPr/>
        <p:txBody>
          <a:body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1768440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129F39-EE77-439A-5F15-AC51528FFE5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59032F62-2BC1-E6E8-E126-8EBD7D2198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92603112-D365-2315-A5F1-9C0C67AC2E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405E4F64-E83B-E439-9ECD-4AC3BAF7620A}"/>
              </a:ext>
            </a:extLst>
          </p:cNvPr>
          <p:cNvSpPr>
            <a:spLocks noGrp="1"/>
          </p:cNvSpPr>
          <p:nvPr>
            <p:ph type="dt" sz="half" idx="10"/>
          </p:nvPr>
        </p:nvSpPr>
        <p:spPr/>
        <p:txBody>
          <a:bodyPr/>
          <a:lstStyle/>
          <a:p>
            <a:fld id="{5C112B01-A121-BE49-831E-BBCD4098F1DC}" type="datetimeFigureOut">
              <a:rPr kumimoji="1" lang="ja-JP" altLang="en-US" smtClean="0"/>
              <a:t>2024/2/29</a:t>
            </a:fld>
            <a:endParaRPr kumimoji="1" lang="ja-JP" altLang="en-US"/>
          </a:p>
        </p:txBody>
      </p:sp>
      <p:sp>
        <p:nvSpPr>
          <p:cNvPr id="6" name="フッター プレースホルダー 5">
            <a:extLst>
              <a:ext uri="{FF2B5EF4-FFF2-40B4-BE49-F238E27FC236}">
                <a16:creationId xmlns:a16="http://schemas.microsoft.com/office/drawing/2014/main" id="{62CF49F0-3E69-99A0-13E6-DF4C709D65E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813AC71-9D64-6BEB-DDD8-84F36D39687C}"/>
              </a:ext>
            </a:extLst>
          </p:cNvPr>
          <p:cNvSpPr>
            <a:spLocks noGrp="1"/>
          </p:cNvSpPr>
          <p:nvPr>
            <p:ph type="sldNum" sz="quarter" idx="12"/>
          </p:nvPr>
        </p:nvSpPr>
        <p:spPr/>
        <p:txBody>
          <a:body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37959582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A3E535E9-323A-95C6-85E2-8746097B36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80418D4-3324-701B-5699-70501E44FD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232C262-AFCC-03F1-C0E0-ED243A3DA0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C112B01-A121-BE49-831E-BBCD4098F1DC}" type="datetimeFigureOut">
              <a:rPr kumimoji="1" lang="ja-JP" altLang="en-US" smtClean="0"/>
              <a:t>2024/2/29</a:t>
            </a:fld>
            <a:endParaRPr kumimoji="1" lang="ja-JP" altLang="en-US"/>
          </a:p>
        </p:txBody>
      </p:sp>
      <p:sp>
        <p:nvSpPr>
          <p:cNvPr id="5" name="フッター プレースホルダー 4">
            <a:extLst>
              <a:ext uri="{FF2B5EF4-FFF2-40B4-BE49-F238E27FC236}">
                <a16:creationId xmlns:a16="http://schemas.microsoft.com/office/drawing/2014/main" id="{6C0C5AE6-BD14-6C50-1E16-1BF2EAC73E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B122CA20-EB87-B4F0-1C8B-557AF97928B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4852A83-277D-5143-9648-CFC7D6037E3D}" type="slidenum">
              <a:rPr kumimoji="1" lang="ja-JP" altLang="en-US" smtClean="0"/>
              <a:t>‹#›</a:t>
            </a:fld>
            <a:endParaRPr kumimoji="1" lang="ja-JP" altLang="en-US"/>
          </a:p>
        </p:txBody>
      </p:sp>
    </p:spTree>
    <p:extLst>
      <p:ext uri="{BB962C8B-B14F-4D97-AF65-F5344CB8AC3E}">
        <p14:creationId xmlns:p14="http://schemas.microsoft.com/office/powerpoint/2010/main" val="8452527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pic>
        <p:nvPicPr>
          <p:cNvPr id="5" name="コンテンツ プレースホルダー 4">
            <a:extLst>
              <a:ext uri="{FF2B5EF4-FFF2-40B4-BE49-F238E27FC236}">
                <a16:creationId xmlns:a16="http://schemas.microsoft.com/office/drawing/2014/main" id="{2C050B8C-89DC-E31F-732C-9798A911510C}"/>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0716968" y="5443448"/>
            <a:ext cx="521533" cy="437415"/>
          </a:xfrm>
        </p:spPr>
      </p:pic>
      <p:sp>
        <p:nvSpPr>
          <p:cNvPr id="8" name="テキスト ボックス 7">
            <a:extLst>
              <a:ext uri="{FF2B5EF4-FFF2-40B4-BE49-F238E27FC236}">
                <a16:creationId xmlns:a16="http://schemas.microsoft.com/office/drawing/2014/main" id="{26A3D673-FA33-3D43-491A-172C6EEFD0BC}"/>
              </a:ext>
            </a:extLst>
          </p:cNvPr>
          <p:cNvSpPr txBox="1"/>
          <p:nvPr/>
        </p:nvSpPr>
        <p:spPr>
          <a:xfrm>
            <a:off x="10109517" y="5880863"/>
            <a:ext cx="1736437" cy="369332"/>
          </a:xfrm>
          <a:prstGeom prst="rect">
            <a:avLst/>
          </a:prstGeom>
          <a:noFill/>
        </p:spPr>
        <p:txBody>
          <a:bodyPr wrap="square" rtlCol="0">
            <a:spAutoFit/>
          </a:bodyPr>
          <a:lstStyle/>
          <a:p>
            <a:pPr algn="ctr"/>
            <a:r>
              <a:rPr kumimoji="1" lang="en-US" altLang="ja-JP" b="1" dirty="0">
                <a:solidFill>
                  <a:srgbClr val="25313E"/>
                </a:solidFill>
                <a:latin typeface="+mn-ea"/>
              </a:rPr>
              <a:t>Living Hub</a:t>
            </a:r>
            <a:endParaRPr kumimoji="1" lang="ja-JP" altLang="en-US" b="1">
              <a:solidFill>
                <a:srgbClr val="25313E"/>
              </a:solidFill>
              <a:latin typeface="+mn-ea"/>
            </a:endParaRPr>
          </a:p>
        </p:txBody>
      </p:sp>
      <p:sp>
        <p:nvSpPr>
          <p:cNvPr id="9" name="テキスト ボックス 8">
            <a:extLst>
              <a:ext uri="{FF2B5EF4-FFF2-40B4-BE49-F238E27FC236}">
                <a16:creationId xmlns:a16="http://schemas.microsoft.com/office/drawing/2014/main" id="{A84543BE-05C4-1775-A004-5F82F0578975}"/>
              </a:ext>
            </a:extLst>
          </p:cNvPr>
          <p:cNvSpPr txBox="1"/>
          <p:nvPr/>
        </p:nvSpPr>
        <p:spPr>
          <a:xfrm>
            <a:off x="436898" y="722354"/>
            <a:ext cx="6302230" cy="1569660"/>
          </a:xfrm>
          <a:prstGeom prst="rect">
            <a:avLst/>
          </a:prstGeom>
          <a:noFill/>
        </p:spPr>
        <p:txBody>
          <a:bodyPr wrap="square" rtlCol="0" anchor="ctr">
            <a:spAutoFit/>
          </a:bodyPr>
          <a:lstStyle/>
          <a:p>
            <a:r>
              <a:rPr kumimoji="1" lang="ja-JP" altLang="en-US" sz="9600" b="1">
                <a:solidFill>
                  <a:srgbClr val="25313E"/>
                </a:solidFill>
                <a:latin typeface="+mn-ea"/>
              </a:rPr>
              <a:t>取扱説明書</a:t>
            </a:r>
            <a:endParaRPr kumimoji="1" lang="ja-JP" altLang="en-US" sz="11500" b="1">
              <a:solidFill>
                <a:srgbClr val="25313E"/>
              </a:solidFill>
              <a:latin typeface="+mn-ea"/>
            </a:endParaRPr>
          </a:p>
        </p:txBody>
      </p:sp>
      <p:sp>
        <p:nvSpPr>
          <p:cNvPr id="11" name="正方形/長方形 10">
            <a:extLst>
              <a:ext uri="{FF2B5EF4-FFF2-40B4-BE49-F238E27FC236}">
                <a16:creationId xmlns:a16="http://schemas.microsoft.com/office/drawing/2014/main" id="{0F4F8F2E-7989-849E-94F7-82DBDBB9B256}"/>
              </a:ext>
            </a:extLst>
          </p:cNvPr>
          <p:cNvSpPr/>
          <p:nvPr/>
        </p:nvSpPr>
        <p:spPr>
          <a:xfrm>
            <a:off x="0" y="722354"/>
            <a:ext cx="332509" cy="172528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0F53DDB0-2A46-801A-AFBB-C07BD9E36D02}"/>
              </a:ext>
            </a:extLst>
          </p:cNvPr>
          <p:cNvSpPr txBox="1"/>
          <p:nvPr/>
        </p:nvSpPr>
        <p:spPr>
          <a:xfrm>
            <a:off x="436898" y="2181238"/>
            <a:ext cx="4654807" cy="369332"/>
          </a:xfrm>
          <a:prstGeom prst="rect">
            <a:avLst/>
          </a:prstGeom>
          <a:noFill/>
        </p:spPr>
        <p:txBody>
          <a:bodyPr wrap="square" rtlCol="0" anchor="ctr">
            <a:spAutoFit/>
          </a:bodyPr>
          <a:lstStyle/>
          <a:p>
            <a:r>
              <a:rPr lang="en-US" altLang="ja-JP" b="1" dirty="0">
                <a:solidFill>
                  <a:srgbClr val="25313E"/>
                </a:solidFill>
                <a:latin typeface="+mn-ea"/>
              </a:rPr>
              <a:t>2024</a:t>
            </a:r>
            <a:r>
              <a:rPr lang="ja-JP" altLang="en-US" b="1">
                <a:solidFill>
                  <a:srgbClr val="25313E"/>
                </a:solidFill>
                <a:latin typeface="+mn-ea"/>
              </a:rPr>
              <a:t>年</a:t>
            </a:r>
            <a:r>
              <a:rPr lang="en-US" altLang="ja-JP" b="1" dirty="0">
                <a:solidFill>
                  <a:srgbClr val="25313E"/>
                </a:solidFill>
                <a:latin typeface="+mn-ea"/>
              </a:rPr>
              <a:t>3</a:t>
            </a:r>
            <a:r>
              <a:rPr lang="ja-JP" altLang="en-US" b="1">
                <a:solidFill>
                  <a:srgbClr val="25313E"/>
                </a:solidFill>
                <a:latin typeface="+mn-ea"/>
              </a:rPr>
              <a:t>月</a:t>
            </a:r>
            <a:r>
              <a:rPr lang="en-US" altLang="ja-JP" b="1" dirty="0">
                <a:solidFill>
                  <a:srgbClr val="25313E"/>
                </a:solidFill>
                <a:latin typeface="+mn-ea"/>
              </a:rPr>
              <a:t>5</a:t>
            </a:r>
            <a:r>
              <a:rPr lang="ja-JP" altLang="en-US" b="1">
                <a:solidFill>
                  <a:srgbClr val="25313E"/>
                </a:solidFill>
                <a:latin typeface="+mn-ea"/>
              </a:rPr>
              <a:t>日</a:t>
            </a:r>
            <a:endParaRPr kumimoji="1" lang="ja-JP" altLang="en-US" sz="7200" b="1">
              <a:solidFill>
                <a:srgbClr val="25313E"/>
              </a:solidFill>
              <a:latin typeface="+mn-ea"/>
            </a:endParaRPr>
          </a:p>
        </p:txBody>
      </p:sp>
      <p:sp>
        <p:nvSpPr>
          <p:cNvPr id="13" name="テキスト ボックス 12">
            <a:extLst>
              <a:ext uri="{FF2B5EF4-FFF2-40B4-BE49-F238E27FC236}">
                <a16:creationId xmlns:a16="http://schemas.microsoft.com/office/drawing/2014/main" id="{D5708B6F-3F44-69F9-4657-43117752D875}"/>
              </a:ext>
            </a:extLst>
          </p:cNvPr>
          <p:cNvSpPr txBox="1"/>
          <p:nvPr/>
        </p:nvSpPr>
        <p:spPr>
          <a:xfrm>
            <a:off x="10109515" y="6250195"/>
            <a:ext cx="1736437" cy="307777"/>
          </a:xfrm>
          <a:prstGeom prst="rect">
            <a:avLst/>
          </a:prstGeom>
          <a:noFill/>
        </p:spPr>
        <p:txBody>
          <a:bodyPr wrap="square" rtlCol="0">
            <a:spAutoFit/>
          </a:bodyPr>
          <a:lstStyle/>
          <a:p>
            <a:pPr algn="ctr"/>
            <a:r>
              <a:rPr kumimoji="1" lang="en-US" altLang="ja-JP" sz="1400" b="1" dirty="0">
                <a:solidFill>
                  <a:srgbClr val="25313E"/>
                </a:solidFill>
                <a:latin typeface="+mn-ea"/>
              </a:rPr>
              <a:t>IT42-303</a:t>
            </a:r>
            <a:endParaRPr kumimoji="1" lang="ja-JP" altLang="en-US" sz="1400" b="1">
              <a:solidFill>
                <a:srgbClr val="25313E"/>
              </a:solidFill>
              <a:latin typeface="+mn-ea"/>
            </a:endParaRPr>
          </a:p>
        </p:txBody>
      </p:sp>
    </p:spTree>
    <p:extLst>
      <p:ext uri="{BB962C8B-B14F-4D97-AF65-F5344CB8AC3E}">
        <p14:creationId xmlns:p14="http://schemas.microsoft.com/office/powerpoint/2010/main" val="1777550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sp>
        <p:nvSpPr>
          <p:cNvPr id="11" name="正方形/長方形 10">
            <a:extLst>
              <a:ext uri="{FF2B5EF4-FFF2-40B4-BE49-F238E27FC236}">
                <a16:creationId xmlns:a16="http://schemas.microsoft.com/office/drawing/2014/main" id="{0F4F8F2E-7989-849E-94F7-82DBDBB9B256}"/>
              </a:ext>
            </a:extLst>
          </p:cNvPr>
          <p:cNvSpPr/>
          <p:nvPr/>
        </p:nvSpPr>
        <p:spPr>
          <a:xfrm>
            <a:off x="443346" y="519154"/>
            <a:ext cx="212438" cy="81088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0F53DDB0-2A46-801A-AFBB-C07BD9E36D02}"/>
              </a:ext>
            </a:extLst>
          </p:cNvPr>
          <p:cNvSpPr txBox="1"/>
          <p:nvPr/>
        </p:nvSpPr>
        <p:spPr>
          <a:xfrm>
            <a:off x="750935" y="509096"/>
            <a:ext cx="4654807" cy="830997"/>
          </a:xfrm>
          <a:prstGeom prst="rect">
            <a:avLst/>
          </a:prstGeom>
          <a:noFill/>
        </p:spPr>
        <p:txBody>
          <a:bodyPr wrap="square" rtlCol="0" anchor="ctr">
            <a:spAutoFit/>
          </a:bodyPr>
          <a:lstStyle/>
          <a:p>
            <a:r>
              <a:rPr kumimoji="1" lang="ja-JP" altLang="en-US" sz="4800" b="1">
                <a:solidFill>
                  <a:srgbClr val="25313E"/>
                </a:solidFill>
                <a:latin typeface="+mn-ea"/>
              </a:rPr>
              <a:t>サイトの流れ</a:t>
            </a:r>
          </a:p>
        </p:txBody>
      </p:sp>
      <p:sp>
        <p:nvSpPr>
          <p:cNvPr id="19" name="テキスト ボックス 18">
            <a:extLst>
              <a:ext uri="{FF2B5EF4-FFF2-40B4-BE49-F238E27FC236}">
                <a16:creationId xmlns:a16="http://schemas.microsoft.com/office/drawing/2014/main" id="{B9E0B895-3A79-D0DB-9F26-F8498FB61552}"/>
              </a:ext>
            </a:extLst>
          </p:cNvPr>
          <p:cNvSpPr txBox="1"/>
          <p:nvPr/>
        </p:nvSpPr>
        <p:spPr>
          <a:xfrm>
            <a:off x="1969619" y="4691730"/>
            <a:ext cx="184731" cy="369332"/>
          </a:xfrm>
          <a:prstGeom prst="rect">
            <a:avLst/>
          </a:prstGeom>
          <a:noFill/>
        </p:spPr>
        <p:txBody>
          <a:bodyPr wrap="none" rtlCol="0">
            <a:spAutoFit/>
          </a:bodyPr>
          <a:lstStyle/>
          <a:p>
            <a:endParaRPr kumimoji="1" lang="ja-JP" altLang="en-US"/>
          </a:p>
        </p:txBody>
      </p:sp>
      <p:grpSp>
        <p:nvGrpSpPr>
          <p:cNvPr id="29" name="グループ化 28">
            <a:extLst>
              <a:ext uri="{FF2B5EF4-FFF2-40B4-BE49-F238E27FC236}">
                <a16:creationId xmlns:a16="http://schemas.microsoft.com/office/drawing/2014/main" id="{5E5371BF-2D78-ED46-EC93-8DC618D5DAC5}"/>
              </a:ext>
            </a:extLst>
          </p:cNvPr>
          <p:cNvGrpSpPr/>
          <p:nvPr/>
        </p:nvGrpSpPr>
        <p:grpSpPr>
          <a:xfrm>
            <a:off x="1774878" y="2357910"/>
            <a:ext cx="1492234" cy="1492234"/>
            <a:chOff x="1212716" y="1859239"/>
            <a:chExt cx="2429164" cy="2429164"/>
          </a:xfrm>
        </p:grpSpPr>
        <p:sp>
          <p:nvSpPr>
            <p:cNvPr id="26" name="円/楕円 25">
              <a:extLst>
                <a:ext uri="{FF2B5EF4-FFF2-40B4-BE49-F238E27FC236}">
                  <a16:creationId xmlns:a16="http://schemas.microsoft.com/office/drawing/2014/main" id="{97C23FAB-0191-8803-A465-6E72362373D8}"/>
                </a:ext>
              </a:extLst>
            </p:cNvPr>
            <p:cNvSpPr/>
            <p:nvPr/>
          </p:nvSpPr>
          <p:spPr>
            <a:xfrm>
              <a:off x="1212716" y="1859239"/>
              <a:ext cx="2429164" cy="2429164"/>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Freeform 2585">
              <a:extLst>
                <a:ext uri="{FF2B5EF4-FFF2-40B4-BE49-F238E27FC236}">
                  <a16:creationId xmlns:a16="http://schemas.microsoft.com/office/drawing/2014/main" id="{9A86AA38-C21B-F3E1-91F1-2199CB968CF9}"/>
                </a:ext>
              </a:extLst>
            </p:cNvPr>
            <p:cNvSpPr>
              <a:spLocks noEditPoints="1"/>
            </p:cNvSpPr>
            <p:nvPr/>
          </p:nvSpPr>
          <p:spPr bwMode="auto">
            <a:xfrm>
              <a:off x="1776259" y="2424109"/>
              <a:ext cx="1302079" cy="1302079"/>
            </a:xfrm>
            <a:custGeom>
              <a:avLst/>
              <a:gdLst>
                <a:gd name="T0" fmla="*/ 64 w 128"/>
                <a:gd name="T1" fmla="*/ 15 h 128"/>
                <a:gd name="T2" fmla="*/ 81 w 128"/>
                <a:gd name="T3" fmla="*/ 32 h 128"/>
                <a:gd name="T4" fmla="*/ 64 w 128"/>
                <a:gd name="T5" fmla="*/ 49 h 128"/>
                <a:gd name="T6" fmla="*/ 47 w 128"/>
                <a:gd name="T7" fmla="*/ 32 h 128"/>
                <a:gd name="T8" fmla="*/ 64 w 128"/>
                <a:gd name="T9" fmla="*/ 15 h 128"/>
                <a:gd name="T10" fmla="*/ 64 w 128"/>
                <a:gd name="T11" fmla="*/ 87 h 128"/>
                <a:gd name="T12" fmla="*/ 113 w 128"/>
                <a:gd name="T13" fmla="*/ 104 h 128"/>
                <a:gd name="T14" fmla="*/ 113 w 128"/>
                <a:gd name="T15" fmla="*/ 113 h 128"/>
                <a:gd name="T16" fmla="*/ 15 w 128"/>
                <a:gd name="T17" fmla="*/ 113 h 128"/>
                <a:gd name="T18" fmla="*/ 15 w 128"/>
                <a:gd name="T19" fmla="*/ 104 h 128"/>
                <a:gd name="T20" fmla="*/ 64 w 128"/>
                <a:gd name="T21" fmla="*/ 87 h 128"/>
                <a:gd name="T22" fmla="*/ 64 w 128"/>
                <a:gd name="T23" fmla="*/ 0 h 128"/>
                <a:gd name="T24" fmla="*/ 32 w 128"/>
                <a:gd name="T25" fmla="*/ 32 h 128"/>
                <a:gd name="T26" fmla="*/ 64 w 128"/>
                <a:gd name="T27" fmla="*/ 64 h 128"/>
                <a:gd name="T28" fmla="*/ 96 w 128"/>
                <a:gd name="T29" fmla="*/ 32 h 128"/>
                <a:gd name="T30" fmla="*/ 64 w 128"/>
                <a:gd name="T31" fmla="*/ 0 h 128"/>
                <a:gd name="T32" fmla="*/ 64 w 128"/>
                <a:gd name="T33" fmla="*/ 72 h 128"/>
                <a:gd name="T34" fmla="*/ 0 w 128"/>
                <a:gd name="T35" fmla="*/ 104 h 128"/>
                <a:gd name="T36" fmla="*/ 0 w 128"/>
                <a:gd name="T37" fmla="*/ 128 h 128"/>
                <a:gd name="T38" fmla="*/ 128 w 128"/>
                <a:gd name="T39" fmla="*/ 128 h 128"/>
                <a:gd name="T40" fmla="*/ 128 w 128"/>
                <a:gd name="T41" fmla="*/ 104 h 128"/>
                <a:gd name="T42" fmla="*/ 64 w 128"/>
                <a:gd name="T43"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8" h="128">
                  <a:moveTo>
                    <a:pt x="64" y="15"/>
                  </a:moveTo>
                  <a:cubicBezTo>
                    <a:pt x="73" y="15"/>
                    <a:pt x="81" y="23"/>
                    <a:pt x="81" y="32"/>
                  </a:cubicBezTo>
                  <a:cubicBezTo>
                    <a:pt x="81" y="41"/>
                    <a:pt x="73" y="49"/>
                    <a:pt x="64" y="49"/>
                  </a:cubicBezTo>
                  <a:cubicBezTo>
                    <a:pt x="55" y="49"/>
                    <a:pt x="47" y="41"/>
                    <a:pt x="47" y="32"/>
                  </a:cubicBezTo>
                  <a:cubicBezTo>
                    <a:pt x="47" y="23"/>
                    <a:pt x="55" y="15"/>
                    <a:pt x="64" y="15"/>
                  </a:cubicBezTo>
                  <a:moveTo>
                    <a:pt x="64" y="87"/>
                  </a:moveTo>
                  <a:cubicBezTo>
                    <a:pt x="88" y="87"/>
                    <a:pt x="113" y="99"/>
                    <a:pt x="113" y="104"/>
                  </a:cubicBezTo>
                  <a:cubicBezTo>
                    <a:pt x="113" y="113"/>
                    <a:pt x="113" y="113"/>
                    <a:pt x="113" y="113"/>
                  </a:cubicBezTo>
                  <a:cubicBezTo>
                    <a:pt x="15" y="113"/>
                    <a:pt x="15" y="113"/>
                    <a:pt x="15" y="113"/>
                  </a:cubicBezTo>
                  <a:cubicBezTo>
                    <a:pt x="15" y="104"/>
                    <a:pt x="15" y="104"/>
                    <a:pt x="15" y="104"/>
                  </a:cubicBezTo>
                  <a:cubicBezTo>
                    <a:pt x="15" y="99"/>
                    <a:pt x="40" y="87"/>
                    <a:pt x="64" y="87"/>
                  </a:cubicBezTo>
                  <a:moveTo>
                    <a:pt x="64" y="0"/>
                  </a:moveTo>
                  <a:cubicBezTo>
                    <a:pt x="46" y="0"/>
                    <a:pt x="32" y="14"/>
                    <a:pt x="32" y="32"/>
                  </a:cubicBezTo>
                  <a:cubicBezTo>
                    <a:pt x="32" y="50"/>
                    <a:pt x="46" y="64"/>
                    <a:pt x="64" y="64"/>
                  </a:cubicBezTo>
                  <a:cubicBezTo>
                    <a:pt x="82" y="64"/>
                    <a:pt x="96" y="50"/>
                    <a:pt x="96" y="32"/>
                  </a:cubicBezTo>
                  <a:cubicBezTo>
                    <a:pt x="96" y="14"/>
                    <a:pt x="82" y="0"/>
                    <a:pt x="64" y="0"/>
                  </a:cubicBezTo>
                  <a:close/>
                  <a:moveTo>
                    <a:pt x="64" y="72"/>
                  </a:moveTo>
                  <a:cubicBezTo>
                    <a:pt x="43" y="72"/>
                    <a:pt x="0" y="83"/>
                    <a:pt x="0" y="104"/>
                  </a:cubicBezTo>
                  <a:cubicBezTo>
                    <a:pt x="0" y="128"/>
                    <a:pt x="0" y="128"/>
                    <a:pt x="0" y="128"/>
                  </a:cubicBezTo>
                  <a:cubicBezTo>
                    <a:pt x="128" y="128"/>
                    <a:pt x="128" y="128"/>
                    <a:pt x="128" y="128"/>
                  </a:cubicBezTo>
                  <a:cubicBezTo>
                    <a:pt x="128" y="104"/>
                    <a:pt x="128" y="104"/>
                    <a:pt x="128" y="104"/>
                  </a:cubicBezTo>
                  <a:cubicBezTo>
                    <a:pt x="128" y="83"/>
                    <a:pt x="85" y="72"/>
                    <a:pt x="64" y="72"/>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grpSp>
      <p:grpSp>
        <p:nvGrpSpPr>
          <p:cNvPr id="31" name="グループ化 30">
            <a:extLst>
              <a:ext uri="{FF2B5EF4-FFF2-40B4-BE49-F238E27FC236}">
                <a16:creationId xmlns:a16="http://schemas.microsoft.com/office/drawing/2014/main" id="{FE3000AD-2C64-0DE3-5793-FB7AA11E803D}"/>
              </a:ext>
            </a:extLst>
          </p:cNvPr>
          <p:cNvGrpSpPr/>
          <p:nvPr/>
        </p:nvGrpSpPr>
        <p:grpSpPr>
          <a:xfrm>
            <a:off x="8924283" y="2357910"/>
            <a:ext cx="1492234" cy="1492234"/>
            <a:chOff x="8548569" y="1859239"/>
            <a:chExt cx="2429164" cy="2429164"/>
          </a:xfrm>
        </p:grpSpPr>
        <p:sp>
          <p:nvSpPr>
            <p:cNvPr id="28" name="円/楕円 27">
              <a:extLst>
                <a:ext uri="{FF2B5EF4-FFF2-40B4-BE49-F238E27FC236}">
                  <a16:creationId xmlns:a16="http://schemas.microsoft.com/office/drawing/2014/main" id="{F7249026-1BDE-6BD4-BDA3-FC2DC31F8BA5}"/>
                </a:ext>
              </a:extLst>
            </p:cNvPr>
            <p:cNvSpPr/>
            <p:nvPr/>
          </p:nvSpPr>
          <p:spPr>
            <a:xfrm>
              <a:off x="8548569" y="1859239"/>
              <a:ext cx="2429164" cy="2429164"/>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Freeform 36">
              <a:extLst>
                <a:ext uri="{FF2B5EF4-FFF2-40B4-BE49-F238E27FC236}">
                  <a16:creationId xmlns:a16="http://schemas.microsoft.com/office/drawing/2014/main" id="{0EA205FB-AF3B-5D21-2487-ABBDDB582253}"/>
                </a:ext>
              </a:extLst>
            </p:cNvPr>
            <p:cNvSpPr>
              <a:spLocks noEditPoints="1"/>
            </p:cNvSpPr>
            <p:nvPr/>
          </p:nvSpPr>
          <p:spPr bwMode="auto">
            <a:xfrm>
              <a:off x="9112541" y="2424109"/>
              <a:ext cx="1303200" cy="1303200"/>
            </a:xfrm>
            <a:custGeom>
              <a:avLst/>
              <a:gdLst>
                <a:gd name="T0" fmla="*/ 128 w 144"/>
                <a:gd name="T1" fmla="*/ 0 h 144"/>
                <a:gd name="T2" fmla="*/ 16 w 144"/>
                <a:gd name="T3" fmla="*/ 0 h 144"/>
                <a:gd name="T4" fmla="*/ 0 w 144"/>
                <a:gd name="T5" fmla="*/ 16 h 144"/>
                <a:gd name="T6" fmla="*/ 0 w 144"/>
                <a:gd name="T7" fmla="*/ 128 h 144"/>
                <a:gd name="T8" fmla="*/ 16 w 144"/>
                <a:gd name="T9" fmla="*/ 144 h 144"/>
                <a:gd name="T10" fmla="*/ 128 w 144"/>
                <a:gd name="T11" fmla="*/ 144 h 144"/>
                <a:gd name="T12" fmla="*/ 144 w 144"/>
                <a:gd name="T13" fmla="*/ 128 h 144"/>
                <a:gd name="T14" fmla="*/ 144 w 144"/>
                <a:gd name="T15" fmla="*/ 16 h 144"/>
                <a:gd name="T16" fmla="*/ 128 w 144"/>
                <a:gd name="T17" fmla="*/ 0 h 144"/>
                <a:gd name="T18" fmla="*/ 56 w 144"/>
                <a:gd name="T19" fmla="*/ 112 h 144"/>
                <a:gd name="T20" fmla="*/ 16 w 144"/>
                <a:gd name="T21" fmla="*/ 72 h 144"/>
                <a:gd name="T22" fmla="*/ 27 w 144"/>
                <a:gd name="T23" fmla="*/ 61 h 144"/>
                <a:gd name="T24" fmla="*/ 56 w 144"/>
                <a:gd name="T25" fmla="*/ 89 h 144"/>
                <a:gd name="T26" fmla="*/ 117 w 144"/>
                <a:gd name="T27" fmla="*/ 29 h 144"/>
                <a:gd name="T28" fmla="*/ 128 w 144"/>
                <a:gd name="T29" fmla="*/ 40 h 144"/>
                <a:gd name="T30" fmla="*/ 56 w 144"/>
                <a:gd name="T31" fmla="*/ 11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4" h="144">
                  <a:moveTo>
                    <a:pt x="128" y="0"/>
                  </a:moveTo>
                  <a:cubicBezTo>
                    <a:pt x="16" y="0"/>
                    <a:pt x="16" y="0"/>
                    <a:pt x="16" y="0"/>
                  </a:cubicBezTo>
                  <a:cubicBezTo>
                    <a:pt x="7" y="0"/>
                    <a:pt x="0" y="7"/>
                    <a:pt x="0" y="16"/>
                  </a:cubicBezTo>
                  <a:cubicBezTo>
                    <a:pt x="0" y="128"/>
                    <a:pt x="0" y="128"/>
                    <a:pt x="0" y="128"/>
                  </a:cubicBezTo>
                  <a:cubicBezTo>
                    <a:pt x="0" y="137"/>
                    <a:pt x="7" y="144"/>
                    <a:pt x="16" y="144"/>
                  </a:cubicBezTo>
                  <a:cubicBezTo>
                    <a:pt x="128" y="144"/>
                    <a:pt x="128" y="144"/>
                    <a:pt x="128" y="144"/>
                  </a:cubicBezTo>
                  <a:cubicBezTo>
                    <a:pt x="137" y="144"/>
                    <a:pt x="144" y="137"/>
                    <a:pt x="144" y="128"/>
                  </a:cubicBezTo>
                  <a:cubicBezTo>
                    <a:pt x="144" y="16"/>
                    <a:pt x="144" y="16"/>
                    <a:pt x="144" y="16"/>
                  </a:cubicBezTo>
                  <a:cubicBezTo>
                    <a:pt x="144" y="7"/>
                    <a:pt x="137" y="0"/>
                    <a:pt x="128" y="0"/>
                  </a:cubicBezTo>
                  <a:close/>
                  <a:moveTo>
                    <a:pt x="56" y="112"/>
                  </a:moveTo>
                  <a:cubicBezTo>
                    <a:pt x="16" y="72"/>
                    <a:pt x="16" y="72"/>
                    <a:pt x="16" y="72"/>
                  </a:cubicBezTo>
                  <a:cubicBezTo>
                    <a:pt x="27" y="61"/>
                    <a:pt x="27" y="61"/>
                    <a:pt x="27" y="61"/>
                  </a:cubicBezTo>
                  <a:cubicBezTo>
                    <a:pt x="56" y="89"/>
                    <a:pt x="56" y="89"/>
                    <a:pt x="56" y="89"/>
                  </a:cubicBezTo>
                  <a:cubicBezTo>
                    <a:pt x="117" y="29"/>
                    <a:pt x="117" y="29"/>
                    <a:pt x="117" y="29"/>
                  </a:cubicBezTo>
                  <a:cubicBezTo>
                    <a:pt x="128" y="40"/>
                    <a:pt x="128" y="40"/>
                    <a:pt x="128" y="40"/>
                  </a:cubicBezTo>
                  <a:lnTo>
                    <a:pt x="56" y="1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grpSp>
      <p:grpSp>
        <p:nvGrpSpPr>
          <p:cNvPr id="30" name="グループ化 29">
            <a:extLst>
              <a:ext uri="{FF2B5EF4-FFF2-40B4-BE49-F238E27FC236}">
                <a16:creationId xmlns:a16="http://schemas.microsoft.com/office/drawing/2014/main" id="{1D06165F-0091-CE71-CBE5-25F975CB1E5B}"/>
              </a:ext>
            </a:extLst>
          </p:cNvPr>
          <p:cNvGrpSpPr/>
          <p:nvPr/>
        </p:nvGrpSpPr>
        <p:grpSpPr>
          <a:xfrm>
            <a:off x="5349883" y="2357910"/>
            <a:ext cx="1492234" cy="1492234"/>
            <a:chOff x="4881418" y="1860566"/>
            <a:chExt cx="2429164" cy="2429164"/>
          </a:xfrm>
        </p:grpSpPr>
        <p:sp>
          <p:nvSpPr>
            <p:cNvPr id="27" name="円/楕円 26">
              <a:extLst>
                <a:ext uri="{FF2B5EF4-FFF2-40B4-BE49-F238E27FC236}">
                  <a16:creationId xmlns:a16="http://schemas.microsoft.com/office/drawing/2014/main" id="{43F46CE2-5FCE-BAA9-21AD-DAB72EEC97D7}"/>
                </a:ext>
              </a:extLst>
            </p:cNvPr>
            <p:cNvSpPr/>
            <p:nvPr/>
          </p:nvSpPr>
          <p:spPr>
            <a:xfrm>
              <a:off x="4881418" y="1860566"/>
              <a:ext cx="2429164" cy="2429164"/>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Freeform 2505">
              <a:extLst>
                <a:ext uri="{FF2B5EF4-FFF2-40B4-BE49-F238E27FC236}">
                  <a16:creationId xmlns:a16="http://schemas.microsoft.com/office/drawing/2014/main" id="{223697AE-521D-C5BE-3BBB-76B8C7A6294B}"/>
                </a:ext>
              </a:extLst>
            </p:cNvPr>
            <p:cNvSpPr>
              <a:spLocks noEditPoints="1"/>
            </p:cNvSpPr>
            <p:nvPr/>
          </p:nvSpPr>
          <p:spPr bwMode="auto">
            <a:xfrm>
              <a:off x="5444400" y="2424109"/>
              <a:ext cx="1303200" cy="1303200"/>
            </a:xfrm>
            <a:custGeom>
              <a:avLst/>
              <a:gdLst>
                <a:gd name="T0" fmla="*/ 100 w 140"/>
                <a:gd name="T1" fmla="*/ 88 h 140"/>
                <a:gd name="T2" fmla="*/ 94 w 140"/>
                <a:gd name="T3" fmla="*/ 88 h 140"/>
                <a:gd name="T4" fmla="*/ 91 w 140"/>
                <a:gd name="T5" fmla="*/ 86 h 140"/>
                <a:gd name="T6" fmla="*/ 104 w 140"/>
                <a:gd name="T7" fmla="*/ 52 h 140"/>
                <a:gd name="T8" fmla="*/ 52 w 140"/>
                <a:gd name="T9" fmla="*/ 0 h 140"/>
                <a:gd name="T10" fmla="*/ 0 w 140"/>
                <a:gd name="T11" fmla="*/ 52 h 140"/>
                <a:gd name="T12" fmla="*/ 52 w 140"/>
                <a:gd name="T13" fmla="*/ 104 h 140"/>
                <a:gd name="T14" fmla="*/ 86 w 140"/>
                <a:gd name="T15" fmla="*/ 91 h 140"/>
                <a:gd name="T16" fmla="*/ 88 w 140"/>
                <a:gd name="T17" fmla="*/ 94 h 140"/>
                <a:gd name="T18" fmla="*/ 88 w 140"/>
                <a:gd name="T19" fmla="*/ 100 h 140"/>
                <a:gd name="T20" fmla="*/ 128 w 140"/>
                <a:gd name="T21" fmla="*/ 140 h 140"/>
                <a:gd name="T22" fmla="*/ 140 w 140"/>
                <a:gd name="T23" fmla="*/ 128 h 140"/>
                <a:gd name="T24" fmla="*/ 100 w 140"/>
                <a:gd name="T25" fmla="*/ 88 h 140"/>
                <a:gd name="T26" fmla="*/ 52 w 140"/>
                <a:gd name="T27" fmla="*/ 88 h 140"/>
                <a:gd name="T28" fmla="*/ 16 w 140"/>
                <a:gd name="T29" fmla="*/ 52 h 140"/>
                <a:gd name="T30" fmla="*/ 52 w 140"/>
                <a:gd name="T31" fmla="*/ 16 h 140"/>
                <a:gd name="T32" fmla="*/ 88 w 140"/>
                <a:gd name="T33" fmla="*/ 52 h 140"/>
                <a:gd name="T34" fmla="*/ 52 w 140"/>
                <a:gd name="T35" fmla="*/ 8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0" h="140">
                  <a:moveTo>
                    <a:pt x="100" y="88"/>
                  </a:moveTo>
                  <a:cubicBezTo>
                    <a:pt x="94" y="88"/>
                    <a:pt x="94" y="88"/>
                    <a:pt x="94" y="88"/>
                  </a:cubicBezTo>
                  <a:cubicBezTo>
                    <a:pt x="91" y="86"/>
                    <a:pt x="91" y="86"/>
                    <a:pt x="91" y="86"/>
                  </a:cubicBezTo>
                  <a:cubicBezTo>
                    <a:pt x="99" y="77"/>
                    <a:pt x="104" y="65"/>
                    <a:pt x="104" y="52"/>
                  </a:cubicBezTo>
                  <a:cubicBezTo>
                    <a:pt x="104" y="23"/>
                    <a:pt x="81" y="0"/>
                    <a:pt x="52" y="0"/>
                  </a:cubicBezTo>
                  <a:cubicBezTo>
                    <a:pt x="23" y="0"/>
                    <a:pt x="0" y="23"/>
                    <a:pt x="0" y="52"/>
                  </a:cubicBezTo>
                  <a:cubicBezTo>
                    <a:pt x="0" y="81"/>
                    <a:pt x="23" y="104"/>
                    <a:pt x="52" y="104"/>
                  </a:cubicBezTo>
                  <a:cubicBezTo>
                    <a:pt x="65" y="104"/>
                    <a:pt x="77" y="99"/>
                    <a:pt x="86" y="91"/>
                  </a:cubicBezTo>
                  <a:cubicBezTo>
                    <a:pt x="88" y="94"/>
                    <a:pt x="88" y="94"/>
                    <a:pt x="88" y="94"/>
                  </a:cubicBezTo>
                  <a:cubicBezTo>
                    <a:pt x="88" y="100"/>
                    <a:pt x="88" y="100"/>
                    <a:pt x="88" y="100"/>
                  </a:cubicBezTo>
                  <a:cubicBezTo>
                    <a:pt x="128" y="140"/>
                    <a:pt x="128" y="140"/>
                    <a:pt x="128" y="140"/>
                  </a:cubicBezTo>
                  <a:cubicBezTo>
                    <a:pt x="140" y="128"/>
                    <a:pt x="140" y="128"/>
                    <a:pt x="140" y="128"/>
                  </a:cubicBezTo>
                  <a:lnTo>
                    <a:pt x="100" y="88"/>
                  </a:lnTo>
                  <a:close/>
                  <a:moveTo>
                    <a:pt x="52" y="88"/>
                  </a:moveTo>
                  <a:cubicBezTo>
                    <a:pt x="32" y="88"/>
                    <a:pt x="16" y="72"/>
                    <a:pt x="16" y="52"/>
                  </a:cubicBezTo>
                  <a:cubicBezTo>
                    <a:pt x="16" y="32"/>
                    <a:pt x="32" y="16"/>
                    <a:pt x="52" y="16"/>
                  </a:cubicBezTo>
                  <a:cubicBezTo>
                    <a:pt x="72" y="16"/>
                    <a:pt x="88" y="32"/>
                    <a:pt x="88" y="52"/>
                  </a:cubicBezTo>
                  <a:cubicBezTo>
                    <a:pt x="88" y="72"/>
                    <a:pt x="72" y="88"/>
                    <a:pt x="52" y="88"/>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grpSp>
      <p:sp>
        <p:nvSpPr>
          <p:cNvPr id="33" name="テキスト ボックス 32">
            <a:extLst>
              <a:ext uri="{FF2B5EF4-FFF2-40B4-BE49-F238E27FC236}">
                <a16:creationId xmlns:a16="http://schemas.microsoft.com/office/drawing/2014/main" id="{7A99E6EA-C3B5-9B9E-44D6-484036B16E10}"/>
              </a:ext>
            </a:extLst>
          </p:cNvPr>
          <p:cNvSpPr txBox="1"/>
          <p:nvPr/>
        </p:nvSpPr>
        <p:spPr>
          <a:xfrm>
            <a:off x="1652776" y="3932383"/>
            <a:ext cx="1736437" cy="338554"/>
          </a:xfrm>
          <a:prstGeom prst="rect">
            <a:avLst/>
          </a:prstGeom>
          <a:noFill/>
        </p:spPr>
        <p:txBody>
          <a:bodyPr wrap="square" rtlCol="0">
            <a:spAutoFit/>
          </a:bodyPr>
          <a:lstStyle/>
          <a:p>
            <a:pPr algn="ctr"/>
            <a:r>
              <a:rPr lang="ja-JP" altLang="en-US" sz="1600" b="1">
                <a:solidFill>
                  <a:srgbClr val="25313E"/>
                </a:solidFill>
                <a:latin typeface="+mn-ea"/>
              </a:rPr>
              <a:t>アカウント作成</a:t>
            </a:r>
            <a:endParaRPr kumimoji="1" lang="ja-JP" altLang="en-US" sz="1600" b="1">
              <a:solidFill>
                <a:srgbClr val="25313E"/>
              </a:solidFill>
              <a:latin typeface="+mn-ea"/>
            </a:endParaRPr>
          </a:p>
        </p:txBody>
      </p:sp>
      <p:sp>
        <p:nvSpPr>
          <p:cNvPr id="34" name="テキスト ボックス 33">
            <a:extLst>
              <a:ext uri="{FF2B5EF4-FFF2-40B4-BE49-F238E27FC236}">
                <a16:creationId xmlns:a16="http://schemas.microsoft.com/office/drawing/2014/main" id="{FB657207-CBAD-8C28-DBEB-65D9B73A6D6F}"/>
              </a:ext>
            </a:extLst>
          </p:cNvPr>
          <p:cNvSpPr txBox="1"/>
          <p:nvPr/>
        </p:nvSpPr>
        <p:spPr>
          <a:xfrm>
            <a:off x="5227781" y="3932383"/>
            <a:ext cx="1736437" cy="338554"/>
          </a:xfrm>
          <a:prstGeom prst="rect">
            <a:avLst/>
          </a:prstGeom>
          <a:noFill/>
        </p:spPr>
        <p:txBody>
          <a:bodyPr wrap="square" rtlCol="0">
            <a:spAutoFit/>
          </a:bodyPr>
          <a:lstStyle/>
          <a:p>
            <a:pPr algn="ctr"/>
            <a:r>
              <a:rPr lang="ja-JP" altLang="en-US" sz="1600" b="1">
                <a:solidFill>
                  <a:srgbClr val="25313E"/>
                </a:solidFill>
                <a:latin typeface="+mn-ea"/>
              </a:rPr>
              <a:t>物件検索</a:t>
            </a:r>
            <a:endParaRPr kumimoji="1" lang="ja-JP" altLang="en-US" sz="1600" b="1">
              <a:solidFill>
                <a:srgbClr val="25313E"/>
              </a:solidFill>
              <a:latin typeface="+mn-ea"/>
            </a:endParaRPr>
          </a:p>
        </p:txBody>
      </p:sp>
      <p:sp>
        <p:nvSpPr>
          <p:cNvPr id="35" name="テキスト ボックス 34">
            <a:extLst>
              <a:ext uri="{FF2B5EF4-FFF2-40B4-BE49-F238E27FC236}">
                <a16:creationId xmlns:a16="http://schemas.microsoft.com/office/drawing/2014/main" id="{7D9E947C-BA96-04BD-6F54-30B74B971EFF}"/>
              </a:ext>
            </a:extLst>
          </p:cNvPr>
          <p:cNvSpPr txBox="1"/>
          <p:nvPr/>
        </p:nvSpPr>
        <p:spPr>
          <a:xfrm>
            <a:off x="8853150" y="3932383"/>
            <a:ext cx="1736437" cy="338554"/>
          </a:xfrm>
          <a:prstGeom prst="rect">
            <a:avLst/>
          </a:prstGeom>
          <a:noFill/>
        </p:spPr>
        <p:txBody>
          <a:bodyPr wrap="square" rtlCol="0">
            <a:spAutoFit/>
          </a:bodyPr>
          <a:lstStyle/>
          <a:p>
            <a:pPr algn="ctr"/>
            <a:r>
              <a:rPr lang="ja-JP" altLang="en-US" sz="1600" b="1">
                <a:solidFill>
                  <a:srgbClr val="25313E"/>
                </a:solidFill>
                <a:latin typeface="+mn-ea"/>
              </a:rPr>
              <a:t>物件契約</a:t>
            </a:r>
            <a:endParaRPr kumimoji="1" lang="ja-JP" altLang="en-US" sz="1600" b="1">
              <a:solidFill>
                <a:srgbClr val="25313E"/>
              </a:solidFill>
              <a:latin typeface="+mn-ea"/>
            </a:endParaRPr>
          </a:p>
        </p:txBody>
      </p:sp>
      <p:sp>
        <p:nvSpPr>
          <p:cNvPr id="36" name="テキスト ボックス 35">
            <a:extLst>
              <a:ext uri="{FF2B5EF4-FFF2-40B4-BE49-F238E27FC236}">
                <a16:creationId xmlns:a16="http://schemas.microsoft.com/office/drawing/2014/main" id="{FD1E6A30-1D23-EA40-AD5E-62C734D35E9F}"/>
              </a:ext>
            </a:extLst>
          </p:cNvPr>
          <p:cNvSpPr txBox="1"/>
          <p:nvPr/>
        </p:nvSpPr>
        <p:spPr>
          <a:xfrm>
            <a:off x="1047794" y="4353176"/>
            <a:ext cx="2946399" cy="896912"/>
          </a:xfrm>
          <a:prstGeom prst="rect">
            <a:avLst/>
          </a:prstGeom>
          <a:noFill/>
        </p:spPr>
        <p:txBody>
          <a:bodyPr wrap="square" rtlCol="0">
            <a:spAutoFit/>
          </a:bodyPr>
          <a:lstStyle/>
          <a:p>
            <a:pPr>
              <a:lnSpc>
                <a:spcPct val="150000"/>
              </a:lnSpc>
            </a:pPr>
            <a:r>
              <a:rPr lang="ja-JP" altLang="en-US" sz="1200" b="1">
                <a:solidFill>
                  <a:srgbClr val="25313E"/>
                </a:solidFill>
                <a:latin typeface="+mn-ea"/>
              </a:rPr>
              <a:t>アカウント作成、またはログインをしていただくことでサイトにアクセスできるようになります。</a:t>
            </a:r>
            <a:endParaRPr kumimoji="1" lang="ja-JP" altLang="en-US" sz="1200" b="1">
              <a:solidFill>
                <a:srgbClr val="25313E"/>
              </a:solidFill>
              <a:latin typeface="+mn-ea"/>
            </a:endParaRPr>
          </a:p>
        </p:txBody>
      </p:sp>
      <p:sp>
        <p:nvSpPr>
          <p:cNvPr id="37" name="テキスト ボックス 36">
            <a:extLst>
              <a:ext uri="{FF2B5EF4-FFF2-40B4-BE49-F238E27FC236}">
                <a16:creationId xmlns:a16="http://schemas.microsoft.com/office/drawing/2014/main" id="{D24DC329-8B21-AF12-8033-609A55C8C8F3}"/>
              </a:ext>
            </a:extLst>
          </p:cNvPr>
          <p:cNvSpPr txBox="1"/>
          <p:nvPr/>
        </p:nvSpPr>
        <p:spPr>
          <a:xfrm>
            <a:off x="4622799" y="4353176"/>
            <a:ext cx="2946399" cy="896912"/>
          </a:xfrm>
          <a:prstGeom prst="rect">
            <a:avLst/>
          </a:prstGeom>
          <a:noFill/>
        </p:spPr>
        <p:txBody>
          <a:bodyPr wrap="square" rtlCol="0">
            <a:spAutoFit/>
          </a:bodyPr>
          <a:lstStyle/>
          <a:p>
            <a:pPr>
              <a:lnSpc>
                <a:spcPct val="150000"/>
              </a:lnSpc>
            </a:pPr>
            <a:r>
              <a:rPr kumimoji="1" lang="ja-JP" altLang="en-US" sz="1200" b="1">
                <a:solidFill>
                  <a:srgbClr val="25313E"/>
                </a:solidFill>
                <a:latin typeface="+mn-ea"/>
              </a:rPr>
              <a:t>地域や価格での絞り込み機能のほか、</a:t>
            </a:r>
            <a:endParaRPr kumimoji="1" lang="en-US" altLang="ja-JP" sz="1200" b="1" dirty="0">
              <a:solidFill>
                <a:srgbClr val="25313E"/>
              </a:solidFill>
              <a:latin typeface="+mn-ea"/>
            </a:endParaRPr>
          </a:p>
          <a:p>
            <a:pPr>
              <a:lnSpc>
                <a:spcPct val="150000"/>
              </a:lnSpc>
            </a:pPr>
            <a:r>
              <a:rPr kumimoji="1" lang="ja-JP" altLang="en-US" sz="1200" b="1">
                <a:solidFill>
                  <a:srgbClr val="25313E"/>
                </a:solidFill>
                <a:latin typeface="+mn-ea"/>
              </a:rPr>
              <a:t>気になった物件を登録できるお気に入り機能を搭載。</a:t>
            </a:r>
          </a:p>
        </p:txBody>
      </p:sp>
      <p:sp>
        <p:nvSpPr>
          <p:cNvPr id="38" name="テキスト ボックス 37">
            <a:extLst>
              <a:ext uri="{FF2B5EF4-FFF2-40B4-BE49-F238E27FC236}">
                <a16:creationId xmlns:a16="http://schemas.microsoft.com/office/drawing/2014/main" id="{5D6B5A87-B17F-2466-70C1-47E3D8109A71}"/>
              </a:ext>
            </a:extLst>
          </p:cNvPr>
          <p:cNvSpPr txBox="1"/>
          <p:nvPr/>
        </p:nvSpPr>
        <p:spPr>
          <a:xfrm>
            <a:off x="8197804" y="4353176"/>
            <a:ext cx="2946399" cy="896912"/>
          </a:xfrm>
          <a:prstGeom prst="rect">
            <a:avLst/>
          </a:prstGeom>
          <a:noFill/>
        </p:spPr>
        <p:txBody>
          <a:bodyPr wrap="square" rtlCol="0">
            <a:spAutoFit/>
          </a:bodyPr>
          <a:lstStyle/>
          <a:p>
            <a:pPr>
              <a:lnSpc>
                <a:spcPct val="150000"/>
              </a:lnSpc>
            </a:pPr>
            <a:r>
              <a:rPr kumimoji="1" lang="ja-JP" altLang="en-US" sz="1200" b="1">
                <a:solidFill>
                  <a:srgbClr val="25313E"/>
                </a:solidFill>
                <a:latin typeface="+mn-ea"/>
              </a:rPr>
              <a:t>書類等を記述して契約完了！</a:t>
            </a:r>
            <a:endParaRPr kumimoji="1" lang="en-US" altLang="ja-JP" sz="1200" b="1" dirty="0">
              <a:solidFill>
                <a:srgbClr val="25313E"/>
              </a:solidFill>
              <a:latin typeface="+mn-ea"/>
            </a:endParaRPr>
          </a:p>
          <a:p>
            <a:pPr>
              <a:lnSpc>
                <a:spcPct val="150000"/>
              </a:lnSpc>
            </a:pPr>
            <a:r>
              <a:rPr lang="ja-JP" altLang="en-US" sz="1200" b="1">
                <a:solidFill>
                  <a:srgbClr val="25313E"/>
                </a:solidFill>
                <a:latin typeface="+mn-ea"/>
              </a:rPr>
              <a:t>その後、住人とコミュニケーションが取れる物件の掲示板機能が利用できます。</a:t>
            </a:r>
            <a:endParaRPr kumimoji="1" lang="en-US" altLang="ja-JP" sz="1200" b="1" dirty="0">
              <a:solidFill>
                <a:srgbClr val="25313E"/>
              </a:solidFill>
              <a:latin typeface="+mn-ea"/>
            </a:endParaRPr>
          </a:p>
        </p:txBody>
      </p:sp>
      <p:sp>
        <p:nvSpPr>
          <p:cNvPr id="40" name="Freeform 2256">
            <a:extLst>
              <a:ext uri="{FF2B5EF4-FFF2-40B4-BE49-F238E27FC236}">
                <a16:creationId xmlns:a16="http://schemas.microsoft.com/office/drawing/2014/main" id="{870AA358-7ACB-6958-68E7-5810A74AA4B8}"/>
              </a:ext>
            </a:extLst>
          </p:cNvPr>
          <p:cNvSpPr>
            <a:spLocks noEditPoints="1"/>
          </p:cNvSpPr>
          <p:nvPr/>
        </p:nvSpPr>
        <p:spPr bwMode="auto">
          <a:xfrm>
            <a:off x="7606381" y="2982944"/>
            <a:ext cx="553638" cy="383020"/>
          </a:xfrm>
          <a:custGeom>
            <a:avLst/>
            <a:gdLst>
              <a:gd name="T0" fmla="*/ 0 w 477"/>
              <a:gd name="T1" fmla="*/ 330 h 330"/>
              <a:gd name="T2" fmla="*/ 232 w 477"/>
              <a:gd name="T3" fmla="*/ 165 h 330"/>
              <a:gd name="T4" fmla="*/ 0 w 477"/>
              <a:gd name="T5" fmla="*/ 0 h 330"/>
              <a:gd name="T6" fmla="*/ 0 w 477"/>
              <a:gd name="T7" fmla="*/ 330 h 330"/>
              <a:gd name="T8" fmla="*/ 245 w 477"/>
              <a:gd name="T9" fmla="*/ 0 h 330"/>
              <a:gd name="T10" fmla="*/ 245 w 477"/>
              <a:gd name="T11" fmla="*/ 330 h 330"/>
              <a:gd name="T12" fmla="*/ 477 w 477"/>
              <a:gd name="T13" fmla="*/ 165 h 330"/>
              <a:gd name="T14" fmla="*/ 245 w 477"/>
              <a:gd name="T15" fmla="*/ 0 h 3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7" h="330">
                <a:moveTo>
                  <a:pt x="0" y="330"/>
                </a:moveTo>
                <a:lnTo>
                  <a:pt x="232" y="165"/>
                </a:lnTo>
                <a:lnTo>
                  <a:pt x="0" y="0"/>
                </a:lnTo>
                <a:lnTo>
                  <a:pt x="0" y="330"/>
                </a:lnTo>
                <a:close/>
                <a:moveTo>
                  <a:pt x="245" y="0"/>
                </a:moveTo>
                <a:lnTo>
                  <a:pt x="245" y="330"/>
                </a:lnTo>
                <a:lnTo>
                  <a:pt x="477" y="165"/>
                </a:lnTo>
                <a:lnTo>
                  <a:pt x="245"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41" name="Freeform 2256">
            <a:extLst>
              <a:ext uri="{FF2B5EF4-FFF2-40B4-BE49-F238E27FC236}">
                <a16:creationId xmlns:a16="http://schemas.microsoft.com/office/drawing/2014/main" id="{AC44DDAD-BC97-A76E-0C78-3C9C836B1278}"/>
              </a:ext>
            </a:extLst>
          </p:cNvPr>
          <p:cNvSpPr>
            <a:spLocks noEditPoints="1"/>
          </p:cNvSpPr>
          <p:nvPr/>
        </p:nvSpPr>
        <p:spPr bwMode="auto">
          <a:xfrm>
            <a:off x="4031376" y="2982944"/>
            <a:ext cx="553638" cy="383020"/>
          </a:xfrm>
          <a:custGeom>
            <a:avLst/>
            <a:gdLst>
              <a:gd name="T0" fmla="*/ 0 w 477"/>
              <a:gd name="T1" fmla="*/ 330 h 330"/>
              <a:gd name="T2" fmla="*/ 232 w 477"/>
              <a:gd name="T3" fmla="*/ 165 h 330"/>
              <a:gd name="T4" fmla="*/ 0 w 477"/>
              <a:gd name="T5" fmla="*/ 0 h 330"/>
              <a:gd name="T6" fmla="*/ 0 w 477"/>
              <a:gd name="T7" fmla="*/ 330 h 330"/>
              <a:gd name="T8" fmla="*/ 245 w 477"/>
              <a:gd name="T9" fmla="*/ 0 h 330"/>
              <a:gd name="T10" fmla="*/ 245 w 477"/>
              <a:gd name="T11" fmla="*/ 330 h 330"/>
              <a:gd name="T12" fmla="*/ 477 w 477"/>
              <a:gd name="T13" fmla="*/ 165 h 330"/>
              <a:gd name="T14" fmla="*/ 245 w 477"/>
              <a:gd name="T15" fmla="*/ 0 h 3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7" h="330">
                <a:moveTo>
                  <a:pt x="0" y="330"/>
                </a:moveTo>
                <a:lnTo>
                  <a:pt x="232" y="165"/>
                </a:lnTo>
                <a:lnTo>
                  <a:pt x="0" y="0"/>
                </a:lnTo>
                <a:lnTo>
                  <a:pt x="0" y="330"/>
                </a:lnTo>
                <a:close/>
                <a:moveTo>
                  <a:pt x="245" y="0"/>
                </a:moveTo>
                <a:lnTo>
                  <a:pt x="245" y="330"/>
                </a:lnTo>
                <a:lnTo>
                  <a:pt x="477" y="165"/>
                </a:lnTo>
                <a:lnTo>
                  <a:pt x="245"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Tree>
    <p:extLst>
      <p:ext uri="{BB962C8B-B14F-4D97-AF65-F5344CB8AC3E}">
        <p14:creationId xmlns:p14="http://schemas.microsoft.com/office/powerpoint/2010/main" val="1331202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sp>
        <p:nvSpPr>
          <p:cNvPr id="11" name="正方形/長方形 10">
            <a:extLst>
              <a:ext uri="{FF2B5EF4-FFF2-40B4-BE49-F238E27FC236}">
                <a16:creationId xmlns:a16="http://schemas.microsoft.com/office/drawing/2014/main" id="{0F4F8F2E-7989-849E-94F7-82DBDBB9B256}"/>
              </a:ext>
            </a:extLst>
          </p:cNvPr>
          <p:cNvSpPr/>
          <p:nvPr/>
        </p:nvSpPr>
        <p:spPr>
          <a:xfrm>
            <a:off x="0" y="0"/>
            <a:ext cx="5504873"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0F53DDB0-2A46-801A-AFBB-C07BD9E36D02}"/>
              </a:ext>
            </a:extLst>
          </p:cNvPr>
          <p:cNvSpPr txBox="1"/>
          <p:nvPr/>
        </p:nvSpPr>
        <p:spPr>
          <a:xfrm>
            <a:off x="483080" y="487524"/>
            <a:ext cx="4868238" cy="707886"/>
          </a:xfrm>
          <a:prstGeom prst="rect">
            <a:avLst/>
          </a:prstGeom>
          <a:noFill/>
        </p:spPr>
        <p:txBody>
          <a:bodyPr wrap="square" rtlCol="0" anchor="ctr">
            <a:spAutoFit/>
          </a:bodyPr>
          <a:lstStyle/>
          <a:p>
            <a:r>
              <a:rPr kumimoji="1" lang="en-US" altLang="ja-JP" sz="4000" b="1" dirty="0">
                <a:solidFill>
                  <a:schemeClr val="bg1"/>
                </a:solidFill>
                <a:latin typeface="+mn-ea"/>
              </a:rPr>
              <a:t>1-1. </a:t>
            </a:r>
            <a:r>
              <a:rPr kumimoji="1" lang="ja-JP" altLang="en-US" sz="4000" b="1">
                <a:solidFill>
                  <a:schemeClr val="bg1"/>
                </a:solidFill>
                <a:latin typeface="+mn-ea"/>
              </a:rPr>
              <a:t>アカウント作成</a:t>
            </a:r>
          </a:p>
        </p:txBody>
      </p:sp>
      <p:sp>
        <p:nvSpPr>
          <p:cNvPr id="19" name="テキスト ボックス 18">
            <a:extLst>
              <a:ext uri="{FF2B5EF4-FFF2-40B4-BE49-F238E27FC236}">
                <a16:creationId xmlns:a16="http://schemas.microsoft.com/office/drawing/2014/main" id="{B9E0B895-3A79-D0DB-9F26-F8498FB61552}"/>
              </a:ext>
            </a:extLst>
          </p:cNvPr>
          <p:cNvSpPr txBox="1"/>
          <p:nvPr/>
        </p:nvSpPr>
        <p:spPr>
          <a:xfrm>
            <a:off x="1672760" y="4682586"/>
            <a:ext cx="184731" cy="369332"/>
          </a:xfrm>
          <a:prstGeom prst="rect">
            <a:avLst/>
          </a:prstGeom>
          <a:noFill/>
        </p:spPr>
        <p:txBody>
          <a:bodyPr wrap="none" rtlCol="0">
            <a:spAutoFit/>
          </a:bodyPr>
          <a:lstStyle/>
          <a:p>
            <a:endParaRPr kumimoji="1" lang="ja-JP" altLang="en-US"/>
          </a:p>
        </p:txBody>
      </p:sp>
      <p:sp>
        <p:nvSpPr>
          <p:cNvPr id="42" name="テキスト ボックス 41">
            <a:extLst>
              <a:ext uri="{FF2B5EF4-FFF2-40B4-BE49-F238E27FC236}">
                <a16:creationId xmlns:a16="http://schemas.microsoft.com/office/drawing/2014/main" id="{1BF24CE3-C6BE-AE2F-E876-770315302404}"/>
              </a:ext>
            </a:extLst>
          </p:cNvPr>
          <p:cNvSpPr txBox="1"/>
          <p:nvPr/>
        </p:nvSpPr>
        <p:spPr>
          <a:xfrm>
            <a:off x="1266563" y="2164100"/>
            <a:ext cx="387925" cy="369332"/>
          </a:xfrm>
          <a:prstGeom prst="rect">
            <a:avLst/>
          </a:prstGeom>
          <a:noFill/>
        </p:spPr>
        <p:txBody>
          <a:bodyPr wrap="square" rtlCol="0">
            <a:spAutoFit/>
          </a:bodyPr>
          <a:lstStyle/>
          <a:p>
            <a:pPr algn="ctr"/>
            <a:endParaRPr kumimoji="1" lang="ja-JP" altLang="en-US" b="1">
              <a:solidFill>
                <a:srgbClr val="25313E"/>
              </a:solidFill>
              <a:latin typeface="+mn-ea"/>
            </a:endParaRPr>
          </a:p>
        </p:txBody>
      </p:sp>
      <p:grpSp>
        <p:nvGrpSpPr>
          <p:cNvPr id="14" name="グループ化 13">
            <a:extLst>
              <a:ext uri="{FF2B5EF4-FFF2-40B4-BE49-F238E27FC236}">
                <a16:creationId xmlns:a16="http://schemas.microsoft.com/office/drawing/2014/main" id="{503E5E19-6E0C-ADDD-D06B-FA900DD42340}"/>
              </a:ext>
            </a:extLst>
          </p:cNvPr>
          <p:cNvGrpSpPr/>
          <p:nvPr/>
        </p:nvGrpSpPr>
        <p:grpSpPr>
          <a:xfrm>
            <a:off x="5987953" y="266176"/>
            <a:ext cx="4918282" cy="4165179"/>
            <a:chOff x="5500339" y="0"/>
            <a:chExt cx="6691660" cy="5949867"/>
          </a:xfrm>
        </p:grpSpPr>
        <p:pic>
          <p:nvPicPr>
            <p:cNvPr id="7" name="図 6" descr="グラフィカル ユーザー インターフェイス, アプリケーション&#10;&#10;自動的に生成された説明">
              <a:extLst>
                <a:ext uri="{FF2B5EF4-FFF2-40B4-BE49-F238E27FC236}">
                  <a16:creationId xmlns:a16="http://schemas.microsoft.com/office/drawing/2014/main" id="{CDA6D698-6E29-E23E-A600-DE5780BD19B5}"/>
                </a:ext>
              </a:extLst>
            </p:cNvPr>
            <p:cNvPicPr>
              <a:picLocks noChangeAspect="1"/>
            </p:cNvPicPr>
            <p:nvPr/>
          </p:nvPicPr>
          <p:blipFill>
            <a:blip r:embed="rId2"/>
            <a:stretch>
              <a:fillRect/>
            </a:stretch>
          </p:blipFill>
          <p:spPr>
            <a:xfrm>
              <a:off x="5500340" y="0"/>
              <a:ext cx="6691659" cy="3352800"/>
            </a:xfrm>
            <a:prstGeom prst="rect">
              <a:avLst/>
            </a:prstGeom>
          </p:spPr>
        </p:pic>
        <p:pic>
          <p:nvPicPr>
            <p:cNvPr id="10" name="図 9" descr="グラフィカル ユーザー インターフェイス, アプリケーション&#10;&#10;自動的に生成された説明">
              <a:extLst>
                <a:ext uri="{FF2B5EF4-FFF2-40B4-BE49-F238E27FC236}">
                  <a16:creationId xmlns:a16="http://schemas.microsoft.com/office/drawing/2014/main" id="{3D583EAC-4141-5EB7-E033-DAB9CB723FD1}"/>
                </a:ext>
              </a:extLst>
            </p:cNvPr>
            <p:cNvPicPr>
              <a:picLocks noChangeAspect="1"/>
            </p:cNvPicPr>
            <p:nvPr/>
          </p:nvPicPr>
          <p:blipFill rotWithShape="1">
            <a:blip r:embed="rId3"/>
            <a:srcRect t="11401"/>
            <a:stretch/>
          </p:blipFill>
          <p:spPr>
            <a:xfrm>
              <a:off x="5500339" y="3306620"/>
              <a:ext cx="6691659" cy="2643247"/>
            </a:xfrm>
            <a:prstGeom prst="rect">
              <a:avLst/>
            </a:prstGeom>
          </p:spPr>
        </p:pic>
      </p:grpSp>
      <p:sp>
        <p:nvSpPr>
          <p:cNvPr id="17" name="テキスト ボックス 16">
            <a:extLst>
              <a:ext uri="{FF2B5EF4-FFF2-40B4-BE49-F238E27FC236}">
                <a16:creationId xmlns:a16="http://schemas.microsoft.com/office/drawing/2014/main" id="{01DE0F49-3569-CF66-349E-21B915DE3D96}"/>
              </a:ext>
            </a:extLst>
          </p:cNvPr>
          <p:cNvSpPr txBox="1"/>
          <p:nvPr/>
        </p:nvSpPr>
        <p:spPr>
          <a:xfrm>
            <a:off x="483080" y="1682934"/>
            <a:ext cx="4513793" cy="4858446"/>
          </a:xfrm>
          <a:prstGeom prst="rect">
            <a:avLst/>
          </a:prstGeom>
          <a:noFill/>
        </p:spPr>
        <p:txBody>
          <a:bodyPr wrap="square" rtlCol="0">
            <a:spAutoFit/>
          </a:bodyPr>
          <a:lstStyle/>
          <a:p>
            <a:pPr>
              <a:lnSpc>
                <a:spcPct val="150000"/>
              </a:lnSpc>
            </a:pPr>
            <a:r>
              <a:rPr kumimoji="1" lang="ja-JP" altLang="en-US" sz="1600" b="1">
                <a:solidFill>
                  <a:schemeClr val="bg1"/>
                </a:solidFill>
                <a:latin typeface="+mn-ea"/>
              </a:rPr>
              <a:t>ページにアクセスしたら、まず必須項目を入力し、アカウントを作成します。</a:t>
            </a:r>
            <a:endParaRPr kumimoji="1" lang="en-US" altLang="ja-JP" sz="1600" b="1" dirty="0">
              <a:solidFill>
                <a:schemeClr val="bg1"/>
              </a:solidFill>
              <a:latin typeface="+mn-ea"/>
            </a:endParaRPr>
          </a:p>
          <a:p>
            <a:pPr>
              <a:lnSpc>
                <a:spcPct val="150000"/>
              </a:lnSpc>
            </a:pPr>
            <a:r>
              <a:rPr kumimoji="1" lang="ja-JP" altLang="en-US" sz="1600" b="1">
                <a:solidFill>
                  <a:schemeClr val="bg1"/>
                </a:solidFill>
                <a:latin typeface="+mn-ea"/>
              </a:rPr>
              <a:t>次に確認画面に移行するので内容に不備がある場合は戻って修正、よろしければ登録するをクリックします。そうすることで登録が完了します。</a:t>
            </a:r>
            <a:endParaRPr kumimoji="1" lang="en-US" altLang="ja-JP" sz="1600" b="1" dirty="0">
              <a:solidFill>
                <a:schemeClr val="bg1"/>
              </a:solidFill>
              <a:latin typeface="+mn-ea"/>
            </a:endParaRPr>
          </a:p>
          <a:p>
            <a:pPr>
              <a:lnSpc>
                <a:spcPct val="150000"/>
              </a:lnSpc>
            </a:pPr>
            <a:endParaRPr lang="en-US" altLang="ja-JP" sz="1600" b="1" dirty="0">
              <a:solidFill>
                <a:schemeClr val="bg1"/>
              </a:solidFill>
              <a:latin typeface="+mn-ea"/>
            </a:endParaRPr>
          </a:p>
          <a:p>
            <a:pPr>
              <a:lnSpc>
                <a:spcPct val="150000"/>
              </a:lnSpc>
            </a:pPr>
            <a:r>
              <a:rPr kumimoji="1" lang="ja-JP" altLang="en-US" sz="1600" b="1">
                <a:solidFill>
                  <a:schemeClr val="bg1"/>
                </a:solidFill>
                <a:latin typeface="+mn-ea"/>
              </a:rPr>
              <a:t>すでに登録されている方は「ログイン」をクリックし、メールアドレスとパスワードを入力することでログインができます。</a:t>
            </a:r>
            <a:endParaRPr kumimoji="1" lang="en-US" altLang="ja-JP" sz="1600" b="1" dirty="0">
              <a:solidFill>
                <a:schemeClr val="bg1"/>
              </a:solidFill>
              <a:latin typeface="+mn-ea"/>
            </a:endParaRPr>
          </a:p>
          <a:p>
            <a:pPr>
              <a:lnSpc>
                <a:spcPct val="150000"/>
              </a:lnSpc>
            </a:pPr>
            <a:r>
              <a:rPr kumimoji="1" lang="ja-JP" altLang="en-US" sz="1600" b="1">
                <a:solidFill>
                  <a:schemeClr val="bg1"/>
                </a:solidFill>
                <a:latin typeface="+mn-ea"/>
              </a:rPr>
              <a:t>（「ログイン状態を保持する」にチェックをつけることで次回からログインをスキップすることができます）</a:t>
            </a:r>
          </a:p>
        </p:txBody>
      </p:sp>
      <p:pic>
        <p:nvPicPr>
          <p:cNvPr id="20" name="図 19" descr="グラフィカル ユーザー インターフェイス, Web サイト&#10;&#10;自動的に生成された説明">
            <a:extLst>
              <a:ext uri="{FF2B5EF4-FFF2-40B4-BE49-F238E27FC236}">
                <a16:creationId xmlns:a16="http://schemas.microsoft.com/office/drawing/2014/main" id="{0FA927CB-C41C-8C03-DC0C-698F1D9A28CD}"/>
              </a:ext>
            </a:extLst>
          </p:cNvPr>
          <p:cNvPicPr>
            <a:picLocks noChangeAspect="1"/>
          </p:cNvPicPr>
          <p:nvPr/>
        </p:nvPicPr>
        <p:blipFill>
          <a:blip r:embed="rId4"/>
          <a:stretch>
            <a:fillRect/>
          </a:stretch>
        </p:blipFill>
        <p:spPr>
          <a:xfrm>
            <a:off x="8048721" y="4759818"/>
            <a:ext cx="3660199" cy="1832006"/>
          </a:xfrm>
          <a:prstGeom prst="rect">
            <a:avLst/>
          </a:prstGeom>
        </p:spPr>
      </p:pic>
    </p:spTree>
    <p:extLst>
      <p:ext uri="{BB962C8B-B14F-4D97-AF65-F5344CB8AC3E}">
        <p14:creationId xmlns:p14="http://schemas.microsoft.com/office/powerpoint/2010/main" val="3384453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sp>
        <p:nvSpPr>
          <p:cNvPr id="11" name="正方形/長方形 10">
            <a:extLst>
              <a:ext uri="{FF2B5EF4-FFF2-40B4-BE49-F238E27FC236}">
                <a16:creationId xmlns:a16="http://schemas.microsoft.com/office/drawing/2014/main" id="{0F4F8F2E-7989-849E-94F7-82DBDBB9B256}"/>
              </a:ext>
            </a:extLst>
          </p:cNvPr>
          <p:cNvSpPr/>
          <p:nvPr/>
        </p:nvSpPr>
        <p:spPr>
          <a:xfrm>
            <a:off x="1905" y="0"/>
            <a:ext cx="5504873"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0F53DDB0-2A46-801A-AFBB-C07BD9E36D02}"/>
              </a:ext>
            </a:extLst>
          </p:cNvPr>
          <p:cNvSpPr txBox="1"/>
          <p:nvPr/>
        </p:nvSpPr>
        <p:spPr>
          <a:xfrm>
            <a:off x="483080" y="487524"/>
            <a:ext cx="4513793" cy="707886"/>
          </a:xfrm>
          <a:prstGeom prst="rect">
            <a:avLst/>
          </a:prstGeom>
          <a:noFill/>
        </p:spPr>
        <p:txBody>
          <a:bodyPr wrap="square" rtlCol="0" anchor="ctr">
            <a:spAutoFit/>
          </a:bodyPr>
          <a:lstStyle/>
          <a:p>
            <a:r>
              <a:rPr lang="en-US" altLang="ja-JP" sz="4000" b="1" dirty="0">
                <a:solidFill>
                  <a:schemeClr val="bg1"/>
                </a:solidFill>
                <a:latin typeface="+mn-ea"/>
              </a:rPr>
              <a:t>2</a:t>
            </a:r>
            <a:r>
              <a:rPr kumimoji="1" lang="en-US" altLang="ja-JP" sz="4000" b="1" dirty="0">
                <a:solidFill>
                  <a:schemeClr val="bg1"/>
                </a:solidFill>
                <a:latin typeface="+mn-ea"/>
              </a:rPr>
              <a:t>. </a:t>
            </a:r>
            <a:r>
              <a:rPr kumimoji="1" lang="ja-JP" altLang="en-US" sz="4000" b="1">
                <a:solidFill>
                  <a:schemeClr val="bg1"/>
                </a:solidFill>
                <a:latin typeface="+mn-ea"/>
              </a:rPr>
              <a:t>物件検索</a:t>
            </a:r>
          </a:p>
        </p:txBody>
      </p:sp>
      <p:sp>
        <p:nvSpPr>
          <p:cNvPr id="19" name="テキスト ボックス 18">
            <a:extLst>
              <a:ext uri="{FF2B5EF4-FFF2-40B4-BE49-F238E27FC236}">
                <a16:creationId xmlns:a16="http://schemas.microsoft.com/office/drawing/2014/main" id="{B9E0B895-3A79-D0DB-9F26-F8498FB61552}"/>
              </a:ext>
            </a:extLst>
          </p:cNvPr>
          <p:cNvSpPr txBox="1"/>
          <p:nvPr/>
        </p:nvSpPr>
        <p:spPr>
          <a:xfrm>
            <a:off x="1672760" y="4682586"/>
            <a:ext cx="184731" cy="369332"/>
          </a:xfrm>
          <a:prstGeom prst="rect">
            <a:avLst/>
          </a:prstGeom>
          <a:noFill/>
        </p:spPr>
        <p:txBody>
          <a:bodyPr wrap="none" rtlCol="0">
            <a:spAutoFit/>
          </a:bodyPr>
          <a:lstStyle/>
          <a:p>
            <a:endParaRPr kumimoji="1" lang="ja-JP" altLang="en-US"/>
          </a:p>
        </p:txBody>
      </p:sp>
      <p:sp>
        <p:nvSpPr>
          <p:cNvPr id="42" name="テキスト ボックス 41">
            <a:extLst>
              <a:ext uri="{FF2B5EF4-FFF2-40B4-BE49-F238E27FC236}">
                <a16:creationId xmlns:a16="http://schemas.microsoft.com/office/drawing/2014/main" id="{1BF24CE3-C6BE-AE2F-E876-770315302404}"/>
              </a:ext>
            </a:extLst>
          </p:cNvPr>
          <p:cNvSpPr txBox="1"/>
          <p:nvPr/>
        </p:nvSpPr>
        <p:spPr>
          <a:xfrm>
            <a:off x="1266563" y="2164100"/>
            <a:ext cx="387925" cy="369332"/>
          </a:xfrm>
          <a:prstGeom prst="rect">
            <a:avLst/>
          </a:prstGeom>
          <a:noFill/>
        </p:spPr>
        <p:txBody>
          <a:bodyPr wrap="square" rtlCol="0">
            <a:spAutoFit/>
          </a:bodyPr>
          <a:lstStyle/>
          <a:p>
            <a:pPr algn="ctr"/>
            <a:endParaRPr kumimoji="1" lang="ja-JP" altLang="en-US" b="1">
              <a:solidFill>
                <a:srgbClr val="25313E"/>
              </a:solidFill>
              <a:latin typeface="+mn-ea"/>
            </a:endParaRPr>
          </a:p>
        </p:txBody>
      </p:sp>
      <p:sp>
        <p:nvSpPr>
          <p:cNvPr id="17" name="テキスト ボックス 16">
            <a:extLst>
              <a:ext uri="{FF2B5EF4-FFF2-40B4-BE49-F238E27FC236}">
                <a16:creationId xmlns:a16="http://schemas.microsoft.com/office/drawing/2014/main" id="{01DE0F49-3569-CF66-349E-21B915DE3D96}"/>
              </a:ext>
            </a:extLst>
          </p:cNvPr>
          <p:cNvSpPr txBox="1"/>
          <p:nvPr/>
        </p:nvSpPr>
        <p:spPr>
          <a:xfrm>
            <a:off x="483080" y="1682934"/>
            <a:ext cx="4513793" cy="4489114"/>
          </a:xfrm>
          <a:prstGeom prst="rect">
            <a:avLst/>
          </a:prstGeom>
          <a:noFill/>
        </p:spPr>
        <p:txBody>
          <a:bodyPr wrap="square" rtlCol="0">
            <a:spAutoFit/>
          </a:bodyPr>
          <a:lstStyle/>
          <a:p>
            <a:pPr>
              <a:lnSpc>
                <a:spcPct val="150000"/>
              </a:lnSpc>
            </a:pPr>
            <a:r>
              <a:rPr kumimoji="1" lang="ja-JP" altLang="en-US" sz="1600" b="1">
                <a:solidFill>
                  <a:schemeClr val="bg1"/>
                </a:solidFill>
                <a:latin typeface="+mn-ea"/>
              </a:rPr>
              <a:t>ログインが完了すると物件一覧画面にアクセスできるようになります。</a:t>
            </a:r>
            <a:endParaRPr kumimoji="1" lang="en-US" altLang="ja-JP" sz="1600" b="1" dirty="0">
              <a:solidFill>
                <a:schemeClr val="bg1"/>
              </a:solidFill>
              <a:latin typeface="+mn-ea"/>
            </a:endParaRPr>
          </a:p>
          <a:p>
            <a:pPr>
              <a:lnSpc>
                <a:spcPct val="150000"/>
              </a:lnSpc>
            </a:pPr>
            <a:r>
              <a:rPr lang="ja-JP" altLang="en-US" sz="1600" b="1">
                <a:solidFill>
                  <a:schemeClr val="bg1"/>
                </a:solidFill>
                <a:latin typeface="+mn-ea"/>
              </a:rPr>
              <a:t>こちらのページから好みの物件をお選びいただけます。</a:t>
            </a:r>
            <a:endParaRPr lang="en-US" altLang="ja-JP" sz="1600" b="1" dirty="0">
              <a:solidFill>
                <a:schemeClr val="bg1"/>
              </a:solidFill>
              <a:latin typeface="+mn-ea"/>
            </a:endParaRPr>
          </a:p>
          <a:p>
            <a:pPr>
              <a:lnSpc>
                <a:spcPct val="150000"/>
              </a:lnSpc>
            </a:pPr>
            <a:endParaRPr lang="en-US" altLang="ja-JP" sz="1600" b="1" dirty="0">
              <a:solidFill>
                <a:schemeClr val="bg1"/>
              </a:solidFill>
              <a:latin typeface="+mn-ea"/>
            </a:endParaRPr>
          </a:p>
          <a:p>
            <a:pPr>
              <a:lnSpc>
                <a:spcPct val="150000"/>
              </a:lnSpc>
            </a:pPr>
            <a:r>
              <a:rPr lang="ja-JP" altLang="en-US" sz="1600" b="1">
                <a:solidFill>
                  <a:schemeClr val="bg1"/>
                </a:solidFill>
                <a:latin typeface="+mn-ea"/>
              </a:rPr>
              <a:t>地域や価格、間取りなど複数の条件を選択して絞り込むことができます。</a:t>
            </a:r>
            <a:endParaRPr lang="en-US" altLang="ja-JP" sz="1600" b="1" dirty="0">
              <a:solidFill>
                <a:schemeClr val="bg1"/>
              </a:solidFill>
              <a:latin typeface="+mn-ea"/>
            </a:endParaRPr>
          </a:p>
          <a:p>
            <a:pPr>
              <a:lnSpc>
                <a:spcPct val="150000"/>
              </a:lnSpc>
            </a:pPr>
            <a:endParaRPr kumimoji="1" lang="en-US" altLang="ja-JP" sz="1600" b="1" dirty="0">
              <a:solidFill>
                <a:schemeClr val="bg1"/>
              </a:solidFill>
              <a:latin typeface="+mn-ea"/>
            </a:endParaRPr>
          </a:p>
          <a:p>
            <a:pPr>
              <a:lnSpc>
                <a:spcPct val="150000"/>
              </a:lnSpc>
            </a:pPr>
            <a:r>
              <a:rPr kumimoji="1" lang="ja-JP" altLang="en-US" sz="1600" b="1">
                <a:solidFill>
                  <a:schemeClr val="bg1"/>
                </a:solidFill>
                <a:latin typeface="+mn-ea"/>
              </a:rPr>
              <a:t>気になった物件を右上にあるハートマークを押すことでお気に入り登録ができます。</a:t>
            </a:r>
            <a:endParaRPr kumimoji="1" lang="en-US" altLang="ja-JP" sz="1600" b="1" dirty="0">
              <a:solidFill>
                <a:schemeClr val="bg1"/>
              </a:solidFill>
              <a:latin typeface="+mn-ea"/>
            </a:endParaRPr>
          </a:p>
          <a:p>
            <a:pPr>
              <a:lnSpc>
                <a:spcPct val="150000"/>
              </a:lnSpc>
            </a:pPr>
            <a:r>
              <a:rPr lang="ja-JP" altLang="en-US" sz="1600" b="1">
                <a:solidFill>
                  <a:schemeClr val="bg1"/>
                </a:solidFill>
                <a:latin typeface="+mn-ea"/>
              </a:rPr>
              <a:t>お気に入り登録をした物件は「お気に入りから探す」から一覧表示ができます。</a:t>
            </a:r>
            <a:endParaRPr lang="en-US" altLang="ja-JP" sz="1600" b="1" dirty="0">
              <a:solidFill>
                <a:schemeClr val="bg1"/>
              </a:solidFill>
              <a:latin typeface="+mn-ea"/>
            </a:endParaRPr>
          </a:p>
        </p:txBody>
      </p:sp>
      <p:pic>
        <p:nvPicPr>
          <p:cNvPr id="9" name="図 8" descr="Web サイト&#10;&#10;低い精度で自動的に生成された説明">
            <a:extLst>
              <a:ext uri="{FF2B5EF4-FFF2-40B4-BE49-F238E27FC236}">
                <a16:creationId xmlns:a16="http://schemas.microsoft.com/office/drawing/2014/main" id="{54498B04-BDD9-7BBA-C291-032C67DD6178}"/>
              </a:ext>
            </a:extLst>
          </p:cNvPr>
          <p:cNvPicPr>
            <a:picLocks noChangeAspect="1"/>
          </p:cNvPicPr>
          <p:nvPr/>
        </p:nvPicPr>
        <p:blipFill>
          <a:blip r:embed="rId2"/>
          <a:stretch>
            <a:fillRect/>
          </a:stretch>
        </p:blipFill>
        <p:spPr>
          <a:xfrm>
            <a:off x="5506778" y="4994052"/>
            <a:ext cx="3724016" cy="1863948"/>
          </a:xfrm>
          <a:prstGeom prst="rect">
            <a:avLst/>
          </a:prstGeom>
        </p:spPr>
      </p:pic>
      <p:pic>
        <p:nvPicPr>
          <p:cNvPr id="8" name="図 7" descr="グラフィカル ユーザー インターフェイス, アプリケーション&#10;&#10;自動的に生成された説明">
            <a:extLst>
              <a:ext uri="{FF2B5EF4-FFF2-40B4-BE49-F238E27FC236}">
                <a16:creationId xmlns:a16="http://schemas.microsoft.com/office/drawing/2014/main" id="{665D2E65-D78D-A1F4-2879-399F0615158A}"/>
              </a:ext>
            </a:extLst>
          </p:cNvPr>
          <p:cNvPicPr>
            <a:picLocks noChangeAspect="1"/>
          </p:cNvPicPr>
          <p:nvPr/>
        </p:nvPicPr>
        <p:blipFill>
          <a:blip r:embed="rId3"/>
          <a:stretch>
            <a:fillRect/>
          </a:stretch>
        </p:blipFill>
        <p:spPr>
          <a:xfrm>
            <a:off x="7914066" y="3429000"/>
            <a:ext cx="4276029" cy="2135787"/>
          </a:xfrm>
          <a:prstGeom prst="rect">
            <a:avLst/>
          </a:prstGeom>
        </p:spPr>
      </p:pic>
      <p:grpSp>
        <p:nvGrpSpPr>
          <p:cNvPr id="6" name="グループ化 5">
            <a:extLst>
              <a:ext uri="{FF2B5EF4-FFF2-40B4-BE49-F238E27FC236}">
                <a16:creationId xmlns:a16="http://schemas.microsoft.com/office/drawing/2014/main" id="{0F10009C-24AC-5878-9E6C-EDD2CFCB2826}"/>
              </a:ext>
            </a:extLst>
          </p:cNvPr>
          <p:cNvGrpSpPr/>
          <p:nvPr/>
        </p:nvGrpSpPr>
        <p:grpSpPr>
          <a:xfrm>
            <a:off x="5506778" y="0"/>
            <a:ext cx="4453021" cy="3574473"/>
            <a:chOff x="5987953" y="673900"/>
            <a:chExt cx="4799233" cy="3852380"/>
          </a:xfrm>
        </p:grpSpPr>
        <p:pic>
          <p:nvPicPr>
            <p:cNvPr id="5" name="図 4" descr="グラフィカル ユーザー インターフェイス, Web サイト&#10;&#10;自動的に生成された説明">
              <a:extLst>
                <a:ext uri="{FF2B5EF4-FFF2-40B4-BE49-F238E27FC236}">
                  <a16:creationId xmlns:a16="http://schemas.microsoft.com/office/drawing/2014/main" id="{F90CA850-E3F4-9E70-D9EA-46696D1AB9FA}"/>
                </a:ext>
              </a:extLst>
            </p:cNvPr>
            <p:cNvPicPr>
              <a:picLocks noChangeAspect="1"/>
            </p:cNvPicPr>
            <p:nvPr/>
          </p:nvPicPr>
          <p:blipFill>
            <a:blip r:embed="rId4"/>
            <a:stretch>
              <a:fillRect/>
            </a:stretch>
          </p:blipFill>
          <p:spPr>
            <a:xfrm>
              <a:off x="5990613" y="2390307"/>
              <a:ext cx="4796573" cy="2135973"/>
            </a:xfrm>
            <a:prstGeom prst="rect">
              <a:avLst/>
            </a:prstGeom>
          </p:spPr>
        </p:pic>
        <p:pic>
          <p:nvPicPr>
            <p:cNvPr id="3" name="図 2" descr="Web サイト&#10;&#10;中程度の精度で自動的に生成された説明">
              <a:extLst>
                <a:ext uri="{FF2B5EF4-FFF2-40B4-BE49-F238E27FC236}">
                  <a16:creationId xmlns:a16="http://schemas.microsoft.com/office/drawing/2014/main" id="{88381668-0439-AF91-6374-08F223B11952}"/>
                </a:ext>
              </a:extLst>
            </p:cNvPr>
            <p:cNvPicPr>
              <a:picLocks noChangeAspect="1"/>
            </p:cNvPicPr>
            <p:nvPr/>
          </p:nvPicPr>
          <p:blipFill>
            <a:blip r:embed="rId5"/>
            <a:stretch>
              <a:fillRect/>
            </a:stretch>
          </p:blipFill>
          <p:spPr>
            <a:xfrm>
              <a:off x="5987953" y="673900"/>
              <a:ext cx="4799233" cy="2404616"/>
            </a:xfrm>
            <a:prstGeom prst="rect">
              <a:avLst/>
            </a:prstGeom>
          </p:spPr>
        </p:pic>
      </p:grpSp>
    </p:spTree>
    <p:extLst>
      <p:ext uri="{BB962C8B-B14F-4D97-AF65-F5344CB8AC3E}">
        <p14:creationId xmlns:p14="http://schemas.microsoft.com/office/powerpoint/2010/main" val="2684450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sp>
        <p:nvSpPr>
          <p:cNvPr id="11" name="正方形/長方形 10">
            <a:extLst>
              <a:ext uri="{FF2B5EF4-FFF2-40B4-BE49-F238E27FC236}">
                <a16:creationId xmlns:a16="http://schemas.microsoft.com/office/drawing/2014/main" id="{0F4F8F2E-7989-849E-94F7-82DBDBB9B256}"/>
              </a:ext>
            </a:extLst>
          </p:cNvPr>
          <p:cNvSpPr/>
          <p:nvPr/>
        </p:nvSpPr>
        <p:spPr>
          <a:xfrm>
            <a:off x="1905" y="0"/>
            <a:ext cx="5504873"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0F53DDB0-2A46-801A-AFBB-C07BD9E36D02}"/>
              </a:ext>
            </a:extLst>
          </p:cNvPr>
          <p:cNvSpPr txBox="1"/>
          <p:nvPr/>
        </p:nvSpPr>
        <p:spPr>
          <a:xfrm>
            <a:off x="483080" y="487524"/>
            <a:ext cx="4513793" cy="707886"/>
          </a:xfrm>
          <a:prstGeom prst="rect">
            <a:avLst/>
          </a:prstGeom>
          <a:noFill/>
        </p:spPr>
        <p:txBody>
          <a:bodyPr wrap="square" rtlCol="0" anchor="ctr">
            <a:spAutoFit/>
          </a:bodyPr>
          <a:lstStyle/>
          <a:p>
            <a:r>
              <a:rPr lang="en-US" altLang="ja-JP" sz="4000" b="1" dirty="0">
                <a:solidFill>
                  <a:schemeClr val="bg1"/>
                </a:solidFill>
                <a:latin typeface="+mn-ea"/>
              </a:rPr>
              <a:t>3-1</a:t>
            </a:r>
            <a:r>
              <a:rPr kumimoji="1" lang="en-US" altLang="ja-JP" sz="4000" b="1" dirty="0">
                <a:solidFill>
                  <a:schemeClr val="bg1"/>
                </a:solidFill>
                <a:latin typeface="+mn-ea"/>
              </a:rPr>
              <a:t>. </a:t>
            </a:r>
            <a:r>
              <a:rPr lang="ja-JP" altLang="en-US" sz="4000" b="1">
                <a:solidFill>
                  <a:schemeClr val="bg1"/>
                </a:solidFill>
                <a:latin typeface="+mn-ea"/>
              </a:rPr>
              <a:t>物件契約</a:t>
            </a:r>
            <a:endParaRPr kumimoji="1" lang="ja-JP" altLang="en-US" sz="4000" b="1">
              <a:solidFill>
                <a:schemeClr val="bg1"/>
              </a:solidFill>
              <a:latin typeface="+mn-ea"/>
            </a:endParaRPr>
          </a:p>
        </p:txBody>
      </p:sp>
      <p:sp>
        <p:nvSpPr>
          <p:cNvPr id="19" name="テキスト ボックス 18">
            <a:extLst>
              <a:ext uri="{FF2B5EF4-FFF2-40B4-BE49-F238E27FC236}">
                <a16:creationId xmlns:a16="http://schemas.microsoft.com/office/drawing/2014/main" id="{B9E0B895-3A79-D0DB-9F26-F8498FB61552}"/>
              </a:ext>
            </a:extLst>
          </p:cNvPr>
          <p:cNvSpPr txBox="1"/>
          <p:nvPr/>
        </p:nvSpPr>
        <p:spPr>
          <a:xfrm>
            <a:off x="1672760" y="4682586"/>
            <a:ext cx="184731" cy="369332"/>
          </a:xfrm>
          <a:prstGeom prst="rect">
            <a:avLst/>
          </a:prstGeom>
          <a:noFill/>
        </p:spPr>
        <p:txBody>
          <a:bodyPr wrap="none" rtlCol="0">
            <a:spAutoFit/>
          </a:bodyPr>
          <a:lstStyle/>
          <a:p>
            <a:endParaRPr kumimoji="1" lang="ja-JP" altLang="en-US"/>
          </a:p>
        </p:txBody>
      </p:sp>
      <p:sp>
        <p:nvSpPr>
          <p:cNvPr id="42" name="テキスト ボックス 41">
            <a:extLst>
              <a:ext uri="{FF2B5EF4-FFF2-40B4-BE49-F238E27FC236}">
                <a16:creationId xmlns:a16="http://schemas.microsoft.com/office/drawing/2014/main" id="{1BF24CE3-C6BE-AE2F-E876-770315302404}"/>
              </a:ext>
            </a:extLst>
          </p:cNvPr>
          <p:cNvSpPr txBox="1"/>
          <p:nvPr/>
        </p:nvSpPr>
        <p:spPr>
          <a:xfrm>
            <a:off x="1266563" y="2164100"/>
            <a:ext cx="387925" cy="369332"/>
          </a:xfrm>
          <a:prstGeom prst="rect">
            <a:avLst/>
          </a:prstGeom>
          <a:noFill/>
        </p:spPr>
        <p:txBody>
          <a:bodyPr wrap="square" rtlCol="0">
            <a:spAutoFit/>
          </a:bodyPr>
          <a:lstStyle/>
          <a:p>
            <a:pPr algn="ctr"/>
            <a:endParaRPr kumimoji="1" lang="ja-JP" altLang="en-US" b="1">
              <a:solidFill>
                <a:srgbClr val="25313E"/>
              </a:solidFill>
              <a:latin typeface="+mn-ea"/>
            </a:endParaRPr>
          </a:p>
        </p:txBody>
      </p:sp>
      <p:sp>
        <p:nvSpPr>
          <p:cNvPr id="17" name="テキスト ボックス 16">
            <a:extLst>
              <a:ext uri="{FF2B5EF4-FFF2-40B4-BE49-F238E27FC236}">
                <a16:creationId xmlns:a16="http://schemas.microsoft.com/office/drawing/2014/main" id="{01DE0F49-3569-CF66-349E-21B915DE3D96}"/>
              </a:ext>
            </a:extLst>
          </p:cNvPr>
          <p:cNvSpPr txBox="1"/>
          <p:nvPr/>
        </p:nvSpPr>
        <p:spPr>
          <a:xfrm>
            <a:off x="483080" y="1682934"/>
            <a:ext cx="4513793" cy="4119782"/>
          </a:xfrm>
          <a:prstGeom prst="rect">
            <a:avLst/>
          </a:prstGeom>
          <a:noFill/>
        </p:spPr>
        <p:txBody>
          <a:bodyPr wrap="square" rtlCol="0">
            <a:spAutoFit/>
          </a:bodyPr>
          <a:lstStyle/>
          <a:p>
            <a:pPr>
              <a:lnSpc>
                <a:spcPct val="150000"/>
              </a:lnSpc>
            </a:pPr>
            <a:r>
              <a:rPr lang="en-US" altLang="ja-JP" sz="1600" b="1" dirty="0">
                <a:solidFill>
                  <a:schemeClr val="bg1"/>
                </a:solidFill>
                <a:latin typeface="+mn-ea"/>
              </a:rPr>
              <a:t>2.</a:t>
            </a:r>
            <a:r>
              <a:rPr lang="ja-JP" altLang="en-US" sz="1600" b="1">
                <a:solidFill>
                  <a:schemeClr val="bg1"/>
                </a:solidFill>
                <a:latin typeface="+mn-ea"/>
              </a:rPr>
              <a:t>物件検索の「詳細を見る」をクリックするとこちらのページに遷移します。</a:t>
            </a:r>
            <a:endParaRPr lang="en-US" altLang="ja-JP" sz="1600" b="1" dirty="0">
              <a:solidFill>
                <a:schemeClr val="bg1"/>
              </a:solidFill>
              <a:latin typeface="+mn-ea"/>
            </a:endParaRPr>
          </a:p>
          <a:p>
            <a:pPr>
              <a:lnSpc>
                <a:spcPct val="150000"/>
              </a:lnSpc>
            </a:pPr>
            <a:r>
              <a:rPr lang="ja-JP" altLang="en-US" sz="1600" b="1">
                <a:solidFill>
                  <a:schemeClr val="bg1"/>
                </a:solidFill>
                <a:latin typeface="+mn-ea"/>
              </a:rPr>
              <a:t>こちらでは物件の詳細を確認することができます。</a:t>
            </a:r>
            <a:endParaRPr lang="en-US" altLang="ja-JP" sz="1600" b="1" dirty="0">
              <a:solidFill>
                <a:schemeClr val="bg1"/>
              </a:solidFill>
              <a:latin typeface="+mn-ea"/>
            </a:endParaRPr>
          </a:p>
          <a:p>
            <a:pPr>
              <a:lnSpc>
                <a:spcPct val="150000"/>
              </a:lnSpc>
            </a:pPr>
            <a:endParaRPr lang="en-US" altLang="ja-JP" sz="1600" b="1" dirty="0">
              <a:solidFill>
                <a:schemeClr val="bg1"/>
              </a:solidFill>
              <a:latin typeface="+mn-ea"/>
            </a:endParaRPr>
          </a:p>
          <a:p>
            <a:pPr>
              <a:lnSpc>
                <a:spcPct val="150000"/>
              </a:lnSpc>
            </a:pPr>
            <a:r>
              <a:rPr lang="ja-JP" altLang="en-US" sz="1600" b="1">
                <a:solidFill>
                  <a:schemeClr val="bg1"/>
                </a:solidFill>
                <a:latin typeface="+mn-ea"/>
              </a:rPr>
              <a:t>「</a:t>
            </a:r>
            <a:r>
              <a:rPr lang="en-US" altLang="ja-JP" sz="1600" b="1" dirty="0">
                <a:solidFill>
                  <a:schemeClr val="bg1"/>
                </a:solidFill>
                <a:latin typeface="+mn-ea"/>
              </a:rPr>
              <a:t>3D</a:t>
            </a:r>
            <a:r>
              <a:rPr lang="ja-JP" altLang="en-US" sz="1600" b="1">
                <a:solidFill>
                  <a:schemeClr val="bg1"/>
                </a:solidFill>
                <a:latin typeface="+mn-ea"/>
              </a:rPr>
              <a:t>内見」をクリックすることで</a:t>
            </a:r>
            <a:r>
              <a:rPr lang="en-US" altLang="ja-JP" sz="1600" b="1" dirty="0">
                <a:solidFill>
                  <a:schemeClr val="bg1"/>
                </a:solidFill>
                <a:latin typeface="+mn-ea"/>
              </a:rPr>
              <a:t>3D</a:t>
            </a:r>
            <a:r>
              <a:rPr lang="ja-JP" altLang="en-US" sz="1600" b="1">
                <a:solidFill>
                  <a:schemeClr val="bg1"/>
                </a:solidFill>
                <a:latin typeface="+mn-ea"/>
              </a:rPr>
              <a:t>モデルを使用した部屋を</a:t>
            </a:r>
            <a:r>
              <a:rPr lang="en-US" altLang="ja-JP" sz="1600" b="1" dirty="0">
                <a:solidFill>
                  <a:schemeClr val="bg1"/>
                </a:solidFill>
                <a:latin typeface="+mn-ea"/>
              </a:rPr>
              <a:t>Web</a:t>
            </a:r>
            <a:r>
              <a:rPr lang="ja-JP" altLang="en-US" sz="1600" b="1">
                <a:solidFill>
                  <a:schemeClr val="bg1"/>
                </a:solidFill>
                <a:latin typeface="+mn-ea"/>
              </a:rPr>
              <a:t>上で擬似的に体験することができます。</a:t>
            </a:r>
            <a:endParaRPr lang="en-US" altLang="ja-JP" sz="1600" b="1" dirty="0">
              <a:solidFill>
                <a:schemeClr val="bg1"/>
              </a:solidFill>
              <a:latin typeface="+mn-ea"/>
            </a:endParaRPr>
          </a:p>
          <a:p>
            <a:pPr>
              <a:lnSpc>
                <a:spcPct val="150000"/>
              </a:lnSpc>
            </a:pPr>
            <a:endParaRPr lang="en-US" altLang="ja-JP" sz="1600" b="1" dirty="0">
              <a:solidFill>
                <a:schemeClr val="bg1"/>
              </a:solidFill>
              <a:latin typeface="+mn-ea"/>
            </a:endParaRPr>
          </a:p>
          <a:p>
            <a:pPr>
              <a:lnSpc>
                <a:spcPct val="150000"/>
              </a:lnSpc>
            </a:pPr>
            <a:r>
              <a:rPr lang="ja-JP" altLang="en-US" sz="1600" b="1">
                <a:solidFill>
                  <a:schemeClr val="bg1"/>
                </a:solidFill>
                <a:latin typeface="+mn-ea"/>
              </a:rPr>
              <a:t>この内容でよろしければ詳細ページ右下の契約申請をクリックします。</a:t>
            </a:r>
            <a:endParaRPr lang="en-US" altLang="ja-JP" sz="1600" b="1" dirty="0">
              <a:solidFill>
                <a:schemeClr val="bg1"/>
              </a:solidFill>
              <a:latin typeface="+mn-ea"/>
            </a:endParaRPr>
          </a:p>
        </p:txBody>
      </p:sp>
      <p:grpSp>
        <p:nvGrpSpPr>
          <p:cNvPr id="16" name="グループ化 15">
            <a:extLst>
              <a:ext uri="{FF2B5EF4-FFF2-40B4-BE49-F238E27FC236}">
                <a16:creationId xmlns:a16="http://schemas.microsoft.com/office/drawing/2014/main" id="{27D2FD83-140D-576A-14F5-3878D47DFB37}"/>
              </a:ext>
            </a:extLst>
          </p:cNvPr>
          <p:cNvGrpSpPr/>
          <p:nvPr/>
        </p:nvGrpSpPr>
        <p:grpSpPr>
          <a:xfrm>
            <a:off x="7569826" y="0"/>
            <a:ext cx="4622174" cy="4985158"/>
            <a:chOff x="6573848" y="80139"/>
            <a:chExt cx="4622174" cy="4985158"/>
          </a:xfrm>
        </p:grpSpPr>
        <p:pic>
          <p:nvPicPr>
            <p:cNvPr id="13" name="図 12" descr="グラフィカル ユーザー インターフェイス, テキスト, アプリケーション, メール&#10;&#10;自動的に生成された説明">
              <a:extLst>
                <a:ext uri="{FF2B5EF4-FFF2-40B4-BE49-F238E27FC236}">
                  <a16:creationId xmlns:a16="http://schemas.microsoft.com/office/drawing/2014/main" id="{A925C34F-4F50-19CE-780F-88CFED4D466C}"/>
                </a:ext>
              </a:extLst>
            </p:cNvPr>
            <p:cNvPicPr>
              <a:picLocks noChangeAspect="1"/>
            </p:cNvPicPr>
            <p:nvPr/>
          </p:nvPicPr>
          <p:blipFill>
            <a:blip r:embed="rId3"/>
            <a:stretch>
              <a:fillRect/>
            </a:stretch>
          </p:blipFill>
          <p:spPr>
            <a:xfrm>
              <a:off x="6573849" y="2083191"/>
              <a:ext cx="4622173" cy="1781462"/>
            </a:xfrm>
            <a:prstGeom prst="rect">
              <a:avLst/>
            </a:prstGeom>
          </p:spPr>
        </p:pic>
        <p:pic>
          <p:nvPicPr>
            <p:cNvPr id="4" name="図 3" descr="グラフィカル ユーザー インターフェイス&#10;&#10;自動的に生成された説明">
              <a:extLst>
                <a:ext uri="{FF2B5EF4-FFF2-40B4-BE49-F238E27FC236}">
                  <a16:creationId xmlns:a16="http://schemas.microsoft.com/office/drawing/2014/main" id="{67CBF058-D77B-24A5-ACF8-9FC97A4BA463}"/>
                </a:ext>
              </a:extLst>
            </p:cNvPr>
            <p:cNvPicPr>
              <a:picLocks noChangeAspect="1"/>
            </p:cNvPicPr>
            <p:nvPr/>
          </p:nvPicPr>
          <p:blipFill>
            <a:blip r:embed="rId4"/>
            <a:stretch>
              <a:fillRect/>
            </a:stretch>
          </p:blipFill>
          <p:spPr>
            <a:xfrm>
              <a:off x="6573849" y="80139"/>
              <a:ext cx="4622173" cy="2039052"/>
            </a:xfrm>
            <a:prstGeom prst="rect">
              <a:avLst/>
            </a:prstGeom>
          </p:spPr>
        </p:pic>
        <p:pic>
          <p:nvPicPr>
            <p:cNvPr id="15" name="図 14" descr="グラフィカル ユーザー インターフェイス, テキスト, アプリケーション, メール&#10;&#10;自動的に生成された説明">
              <a:extLst>
                <a:ext uri="{FF2B5EF4-FFF2-40B4-BE49-F238E27FC236}">
                  <a16:creationId xmlns:a16="http://schemas.microsoft.com/office/drawing/2014/main" id="{0BEF4712-3C54-80A0-6713-6B249929D7B9}"/>
                </a:ext>
              </a:extLst>
            </p:cNvPr>
            <p:cNvPicPr>
              <a:picLocks noChangeAspect="1"/>
            </p:cNvPicPr>
            <p:nvPr/>
          </p:nvPicPr>
          <p:blipFill>
            <a:blip r:embed="rId5"/>
            <a:stretch>
              <a:fillRect/>
            </a:stretch>
          </p:blipFill>
          <p:spPr>
            <a:xfrm>
              <a:off x="6573848" y="3770126"/>
              <a:ext cx="4622173" cy="1295171"/>
            </a:xfrm>
            <a:prstGeom prst="rect">
              <a:avLst/>
            </a:prstGeom>
          </p:spPr>
        </p:pic>
      </p:grpSp>
      <p:pic>
        <p:nvPicPr>
          <p:cNvPr id="20" name="図 19" descr="寝室の一角にある洗面台&#10;&#10;低い精度で自動的に生成された説明">
            <a:extLst>
              <a:ext uri="{FF2B5EF4-FFF2-40B4-BE49-F238E27FC236}">
                <a16:creationId xmlns:a16="http://schemas.microsoft.com/office/drawing/2014/main" id="{42AA3E8D-DE69-119C-BF42-6C94AE0D9547}"/>
              </a:ext>
            </a:extLst>
          </p:cNvPr>
          <p:cNvPicPr>
            <a:picLocks noChangeAspect="1"/>
          </p:cNvPicPr>
          <p:nvPr/>
        </p:nvPicPr>
        <p:blipFill>
          <a:blip r:embed="rId6"/>
          <a:stretch>
            <a:fillRect/>
          </a:stretch>
        </p:blipFill>
        <p:spPr>
          <a:xfrm>
            <a:off x="5656314" y="4816473"/>
            <a:ext cx="3104510" cy="1846896"/>
          </a:xfrm>
          <a:prstGeom prst="rect">
            <a:avLst/>
          </a:prstGeom>
        </p:spPr>
      </p:pic>
    </p:spTree>
    <p:extLst>
      <p:ext uri="{BB962C8B-B14F-4D97-AF65-F5344CB8AC3E}">
        <p14:creationId xmlns:p14="http://schemas.microsoft.com/office/powerpoint/2010/main" val="20430251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正方形/長方形 10">
            <a:extLst>
              <a:ext uri="{FF2B5EF4-FFF2-40B4-BE49-F238E27FC236}">
                <a16:creationId xmlns:a16="http://schemas.microsoft.com/office/drawing/2014/main" id="{0F4F8F2E-7989-849E-94F7-82DBDBB9B256}"/>
              </a:ext>
            </a:extLst>
          </p:cNvPr>
          <p:cNvSpPr/>
          <p:nvPr/>
        </p:nvSpPr>
        <p:spPr>
          <a:xfrm>
            <a:off x="1905" y="0"/>
            <a:ext cx="5504873"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0F53DDB0-2A46-801A-AFBB-C07BD9E36D02}"/>
              </a:ext>
            </a:extLst>
          </p:cNvPr>
          <p:cNvSpPr txBox="1"/>
          <p:nvPr/>
        </p:nvSpPr>
        <p:spPr>
          <a:xfrm>
            <a:off x="483080" y="487524"/>
            <a:ext cx="4513793" cy="707886"/>
          </a:xfrm>
          <a:prstGeom prst="rect">
            <a:avLst/>
          </a:prstGeom>
          <a:noFill/>
        </p:spPr>
        <p:txBody>
          <a:bodyPr wrap="square" rtlCol="0" anchor="ctr">
            <a:spAutoFit/>
          </a:bodyPr>
          <a:lstStyle/>
          <a:p>
            <a:r>
              <a:rPr lang="en-US" altLang="ja-JP" sz="4000" b="1" dirty="0">
                <a:solidFill>
                  <a:schemeClr val="bg1"/>
                </a:solidFill>
                <a:latin typeface="+mn-ea"/>
              </a:rPr>
              <a:t>3-2</a:t>
            </a:r>
            <a:r>
              <a:rPr kumimoji="1" lang="en-US" altLang="ja-JP" sz="4000" b="1" dirty="0">
                <a:solidFill>
                  <a:schemeClr val="bg1"/>
                </a:solidFill>
                <a:latin typeface="+mn-ea"/>
              </a:rPr>
              <a:t>. </a:t>
            </a:r>
            <a:r>
              <a:rPr lang="ja-JP" altLang="en-US" sz="4000" b="1">
                <a:solidFill>
                  <a:schemeClr val="bg1"/>
                </a:solidFill>
                <a:latin typeface="+mn-ea"/>
              </a:rPr>
              <a:t>物件契約</a:t>
            </a:r>
            <a:endParaRPr kumimoji="1" lang="ja-JP" altLang="en-US" sz="4000" b="1">
              <a:solidFill>
                <a:schemeClr val="bg1"/>
              </a:solidFill>
              <a:latin typeface="+mn-ea"/>
            </a:endParaRPr>
          </a:p>
        </p:txBody>
      </p:sp>
      <p:sp>
        <p:nvSpPr>
          <p:cNvPr id="19" name="テキスト ボックス 18">
            <a:extLst>
              <a:ext uri="{FF2B5EF4-FFF2-40B4-BE49-F238E27FC236}">
                <a16:creationId xmlns:a16="http://schemas.microsoft.com/office/drawing/2014/main" id="{B9E0B895-3A79-D0DB-9F26-F8498FB61552}"/>
              </a:ext>
            </a:extLst>
          </p:cNvPr>
          <p:cNvSpPr txBox="1"/>
          <p:nvPr/>
        </p:nvSpPr>
        <p:spPr>
          <a:xfrm>
            <a:off x="1672760" y="4682586"/>
            <a:ext cx="184731" cy="369332"/>
          </a:xfrm>
          <a:prstGeom prst="rect">
            <a:avLst/>
          </a:prstGeom>
          <a:noFill/>
        </p:spPr>
        <p:txBody>
          <a:bodyPr wrap="none" rtlCol="0">
            <a:spAutoFit/>
          </a:bodyPr>
          <a:lstStyle/>
          <a:p>
            <a:endParaRPr kumimoji="1" lang="ja-JP" altLang="en-US"/>
          </a:p>
        </p:txBody>
      </p:sp>
      <p:sp>
        <p:nvSpPr>
          <p:cNvPr id="42" name="テキスト ボックス 41">
            <a:extLst>
              <a:ext uri="{FF2B5EF4-FFF2-40B4-BE49-F238E27FC236}">
                <a16:creationId xmlns:a16="http://schemas.microsoft.com/office/drawing/2014/main" id="{1BF24CE3-C6BE-AE2F-E876-770315302404}"/>
              </a:ext>
            </a:extLst>
          </p:cNvPr>
          <p:cNvSpPr txBox="1"/>
          <p:nvPr/>
        </p:nvSpPr>
        <p:spPr>
          <a:xfrm>
            <a:off x="1266563" y="2164100"/>
            <a:ext cx="387925" cy="369332"/>
          </a:xfrm>
          <a:prstGeom prst="rect">
            <a:avLst/>
          </a:prstGeom>
          <a:noFill/>
        </p:spPr>
        <p:txBody>
          <a:bodyPr wrap="square" rtlCol="0">
            <a:spAutoFit/>
          </a:bodyPr>
          <a:lstStyle/>
          <a:p>
            <a:pPr algn="ctr"/>
            <a:endParaRPr kumimoji="1" lang="ja-JP" altLang="en-US" b="1">
              <a:solidFill>
                <a:srgbClr val="25313E"/>
              </a:solidFill>
              <a:latin typeface="+mn-ea"/>
            </a:endParaRPr>
          </a:p>
        </p:txBody>
      </p:sp>
      <p:sp>
        <p:nvSpPr>
          <p:cNvPr id="17" name="テキスト ボックス 16">
            <a:extLst>
              <a:ext uri="{FF2B5EF4-FFF2-40B4-BE49-F238E27FC236}">
                <a16:creationId xmlns:a16="http://schemas.microsoft.com/office/drawing/2014/main" id="{01DE0F49-3569-CF66-349E-21B915DE3D96}"/>
              </a:ext>
            </a:extLst>
          </p:cNvPr>
          <p:cNvSpPr txBox="1"/>
          <p:nvPr/>
        </p:nvSpPr>
        <p:spPr>
          <a:xfrm>
            <a:off x="483080" y="1682934"/>
            <a:ext cx="4513793" cy="4858446"/>
          </a:xfrm>
          <a:prstGeom prst="rect">
            <a:avLst/>
          </a:prstGeom>
          <a:noFill/>
        </p:spPr>
        <p:txBody>
          <a:bodyPr wrap="square" rtlCol="0">
            <a:spAutoFit/>
          </a:bodyPr>
          <a:lstStyle/>
          <a:p>
            <a:pPr>
              <a:lnSpc>
                <a:spcPct val="150000"/>
              </a:lnSpc>
            </a:pPr>
            <a:r>
              <a:rPr lang="en-US" altLang="ja-JP" sz="1600" b="1" dirty="0">
                <a:solidFill>
                  <a:schemeClr val="bg1"/>
                </a:solidFill>
                <a:latin typeface="+mn-ea"/>
              </a:rPr>
              <a:t>3-1.</a:t>
            </a:r>
            <a:r>
              <a:rPr lang="ja-JP" altLang="en-US" sz="1600" b="1">
                <a:solidFill>
                  <a:schemeClr val="bg1"/>
                </a:solidFill>
                <a:latin typeface="+mn-ea"/>
              </a:rPr>
              <a:t>で契約申請をクリックすると右上の画面に遷移します。</a:t>
            </a:r>
            <a:endParaRPr lang="en-US" altLang="ja-JP" sz="1600" b="1" dirty="0">
              <a:solidFill>
                <a:schemeClr val="bg1"/>
              </a:solidFill>
              <a:latin typeface="+mn-ea"/>
            </a:endParaRPr>
          </a:p>
          <a:p>
            <a:pPr>
              <a:lnSpc>
                <a:spcPct val="150000"/>
              </a:lnSpc>
            </a:pPr>
            <a:endParaRPr lang="en-US" altLang="ja-JP" sz="1600" b="1" dirty="0">
              <a:solidFill>
                <a:schemeClr val="bg1"/>
              </a:solidFill>
              <a:latin typeface="+mn-ea"/>
            </a:endParaRPr>
          </a:p>
          <a:p>
            <a:pPr>
              <a:lnSpc>
                <a:spcPct val="150000"/>
              </a:lnSpc>
            </a:pPr>
            <a:r>
              <a:rPr lang="ja-JP" altLang="en-US" sz="1600" b="1">
                <a:solidFill>
                  <a:schemeClr val="bg1"/>
                </a:solidFill>
                <a:latin typeface="+mn-ea"/>
              </a:rPr>
              <a:t>申請を行うには「用紙をダウンロード」をクリックし、</a:t>
            </a:r>
            <a:r>
              <a:rPr lang="en-US" altLang="ja-JP" sz="1600" b="1" dirty="0">
                <a:solidFill>
                  <a:schemeClr val="bg1"/>
                </a:solidFill>
                <a:latin typeface="+mn-ea"/>
              </a:rPr>
              <a:t>Excel</a:t>
            </a:r>
            <a:r>
              <a:rPr lang="ja-JP" altLang="en-US" sz="1600" b="1">
                <a:solidFill>
                  <a:schemeClr val="bg1"/>
                </a:solidFill>
                <a:latin typeface="+mn-ea"/>
              </a:rPr>
              <a:t>ファイルをダウンロードします。</a:t>
            </a:r>
            <a:endParaRPr lang="en-US" altLang="ja-JP" sz="1600" b="1" dirty="0">
              <a:solidFill>
                <a:schemeClr val="bg1"/>
              </a:solidFill>
              <a:latin typeface="+mn-ea"/>
            </a:endParaRPr>
          </a:p>
          <a:p>
            <a:pPr>
              <a:lnSpc>
                <a:spcPct val="150000"/>
              </a:lnSpc>
            </a:pPr>
            <a:br>
              <a:rPr lang="en-US" altLang="ja-JP" sz="1600" b="1" dirty="0">
                <a:solidFill>
                  <a:schemeClr val="bg1"/>
                </a:solidFill>
                <a:latin typeface="+mn-ea"/>
              </a:rPr>
            </a:br>
            <a:r>
              <a:rPr lang="ja-JP" altLang="en-US" sz="1600" b="1">
                <a:solidFill>
                  <a:schemeClr val="bg1"/>
                </a:solidFill>
                <a:latin typeface="+mn-ea"/>
              </a:rPr>
              <a:t>内容を記述したのち「ファイルを選択」から</a:t>
            </a:r>
            <a:r>
              <a:rPr lang="en-US" altLang="ja-JP" sz="1600" b="1" dirty="0">
                <a:solidFill>
                  <a:schemeClr val="bg1"/>
                </a:solidFill>
                <a:latin typeface="+mn-ea"/>
              </a:rPr>
              <a:t>Excel</a:t>
            </a:r>
            <a:r>
              <a:rPr lang="ja-JP" altLang="en-US" sz="1600" b="1">
                <a:solidFill>
                  <a:schemeClr val="bg1"/>
                </a:solidFill>
                <a:latin typeface="+mn-ea"/>
              </a:rPr>
              <a:t>ファイルを添付し、送信をクリックします。</a:t>
            </a:r>
            <a:endParaRPr lang="en-US" altLang="ja-JP" sz="1600" b="1" dirty="0">
              <a:solidFill>
                <a:schemeClr val="bg1"/>
              </a:solidFill>
              <a:latin typeface="+mn-ea"/>
            </a:endParaRPr>
          </a:p>
          <a:p>
            <a:pPr>
              <a:lnSpc>
                <a:spcPct val="150000"/>
              </a:lnSpc>
            </a:pPr>
            <a:endParaRPr lang="en-US" altLang="ja-JP" sz="1600" b="1" dirty="0">
              <a:solidFill>
                <a:schemeClr val="bg1"/>
              </a:solidFill>
              <a:latin typeface="+mn-ea"/>
            </a:endParaRPr>
          </a:p>
          <a:p>
            <a:pPr>
              <a:lnSpc>
                <a:spcPct val="150000"/>
              </a:lnSpc>
            </a:pPr>
            <a:r>
              <a:rPr lang="ja-JP" altLang="en-US" sz="1600" b="1">
                <a:solidFill>
                  <a:schemeClr val="bg1"/>
                </a:solidFill>
                <a:latin typeface="+mn-ea"/>
              </a:rPr>
              <a:t>申請が通ると右下の画面に遷移し、物件の確認、掲示板の利用が可能になります。</a:t>
            </a:r>
            <a:endParaRPr lang="en-US" altLang="ja-JP" sz="1600" b="1" dirty="0">
              <a:solidFill>
                <a:schemeClr val="bg1"/>
              </a:solidFill>
              <a:latin typeface="+mn-ea"/>
            </a:endParaRPr>
          </a:p>
        </p:txBody>
      </p:sp>
      <p:pic>
        <p:nvPicPr>
          <p:cNvPr id="3" name="図 2" descr="グラフィカル ユーザー インターフェイス&#10;&#10;自動的に生成された説明">
            <a:extLst>
              <a:ext uri="{FF2B5EF4-FFF2-40B4-BE49-F238E27FC236}">
                <a16:creationId xmlns:a16="http://schemas.microsoft.com/office/drawing/2014/main" id="{0479DEA3-D2BD-B105-3366-F5681AFB5A8B}"/>
              </a:ext>
            </a:extLst>
          </p:cNvPr>
          <p:cNvPicPr>
            <a:picLocks noChangeAspect="1"/>
          </p:cNvPicPr>
          <p:nvPr/>
        </p:nvPicPr>
        <p:blipFill>
          <a:blip r:embed="rId3"/>
          <a:stretch>
            <a:fillRect/>
          </a:stretch>
        </p:blipFill>
        <p:spPr>
          <a:xfrm>
            <a:off x="5506777" y="0"/>
            <a:ext cx="6683317" cy="3338177"/>
          </a:xfrm>
          <a:prstGeom prst="rect">
            <a:avLst/>
          </a:prstGeom>
        </p:spPr>
      </p:pic>
      <p:pic>
        <p:nvPicPr>
          <p:cNvPr id="6" name="図 5" descr="グラフィカル ユーザー インターフェイス, アプリケーション, Web サイト&#10;&#10;自動的に生成された説明">
            <a:extLst>
              <a:ext uri="{FF2B5EF4-FFF2-40B4-BE49-F238E27FC236}">
                <a16:creationId xmlns:a16="http://schemas.microsoft.com/office/drawing/2014/main" id="{13DCE926-5702-80B3-9F44-6ED8B576CB36}"/>
              </a:ext>
            </a:extLst>
          </p:cNvPr>
          <p:cNvPicPr>
            <a:picLocks noChangeAspect="1"/>
          </p:cNvPicPr>
          <p:nvPr/>
        </p:nvPicPr>
        <p:blipFill>
          <a:blip r:embed="rId4"/>
          <a:stretch>
            <a:fillRect/>
          </a:stretch>
        </p:blipFill>
        <p:spPr>
          <a:xfrm>
            <a:off x="5506777" y="3515389"/>
            <a:ext cx="6685223" cy="3342612"/>
          </a:xfrm>
          <a:prstGeom prst="rect">
            <a:avLst/>
          </a:prstGeom>
        </p:spPr>
      </p:pic>
    </p:spTree>
    <p:extLst>
      <p:ext uri="{BB962C8B-B14F-4D97-AF65-F5344CB8AC3E}">
        <p14:creationId xmlns:p14="http://schemas.microsoft.com/office/powerpoint/2010/main" val="1728272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8A536077-1F7C-D44C-F541-2726E09BB2E0}"/>
              </a:ext>
            </a:extLst>
          </p:cNvPr>
          <p:cNvPicPr>
            <a:picLocks noChangeAspect="1"/>
          </p:cNvPicPr>
          <p:nvPr/>
        </p:nvPicPr>
        <p:blipFill>
          <a:blip r:embed="rId2"/>
          <a:srcRect/>
          <a:stretch/>
        </p:blipFill>
        <p:spPr>
          <a:xfrm>
            <a:off x="1896192" y="2434579"/>
            <a:ext cx="3825848" cy="1912924"/>
          </a:xfrm>
          <a:prstGeom prst="rect">
            <a:avLst/>
          </a:prstGeom>
        </p:spPr>
      </p:pic>
      <p:pic>
        <p:nvPicPr>
          <p:cNvPr id="7" name="図 6">
            <a:extLst>
              <a:ext uri="{FF2B5EF4-FFF2-40B4-BE49-F238E27FC236}">
                <a16:creationId xmlns:a16="http://schemas.microsoft.com/office/drawing/2014/main" id="{E0C1C4B0-C902-82E8-2556-F63B7A911235}"/>
              </a:ext>
            </a:extLst>
          </p:cNvPr>
          <p:cNvPicPr>
            <a:picLocks noChangeAspect="1"/>
          </p:cNvPicPr>
          <p:nvPr/>
        </p:nvPicPr>
        <p:blipFill>
          <a:blip r:embed="rId3"/>
          <a:srcRect/>
          <a:stretch/>
        </p:blipFill>
        <p:spPr>
          <a:xfrm>
            <a:off x="6495703" y="2434457"/>
            <a:ext cx="3821866" cy="1909937"/>
          </a:xfrm>
          <a:prstGeom prst="rect">
            <a:avLst/>
          </a:prstGeom>
        </p:spPr>
      </p:pic>
      <p:sp>
        <p:nvSpPr>
          <p:cNvPr id="8" name="テキスト ボックス 7">
            <a:extLst>
              <a:ext uri="{FF2B5EF4-FFF2-40B4-BE49-F238E27FC236}">
                <a16:creationId xmlns:a16="http://schemas.microsoft.com/office/drawing/2014/main" id="{225B52B3-5550-C89F-C657-545E0921E040}"/>
              </a:ext>
            </a:extLst>
          </p:cNvPr>
          <p:cNvSpPr txBox="1"/>
          <p:nvPr/>
        </p:nvSpPr>
        <p:spPr>
          <a:xfrm>
            <a:off x="3624385" y="5112812"/>
            <a:ext cx="184731" cy="369332"/>
          </a:xfrm>
          <a:prstGeom prst="rect">
            <a:avLst/>
          </a:prstGeom>
          <a:noFill/>
        </p:spPr>
        <p:txBody>
          <a:bodyPr wrap="none" rtlCol="0">
            <a:spAutoFit/>
          </a:bodyPr>
          <a:lstStyle/>
          <a:p>
            <a:endParaRPr kumimoji="1" lang="ja-JP" altLang="en-US"/>
          </a:p>
        </p:txBody>
      </p:sp>
      <p:sp>
        <p:nvSpPr>
          <p:cNvPr id="9" name="テキスト ボックス 8">
            <a:extLst>
              <a:ext uri="{FF2B5EF4-FFF2-40B4-BE49-F238E27FC236}">
                <a16:creationId xmlns:a16="http://schemas.microsoft.com/office/drawing/2014/main" id="{FA3B8427-371D-9B4D-EA80-01058B66A797}"/>
              </a:ext>
            </a:extLst>
          </p:cNvPr>
          <p:cNvSpPr txBox="1"/>
          <p:nvPr/>
        </p:nvSpPr>
        <p:spPr>
          <a:xfrm>
            <a:off x="2819047" y="4518696"/>
            <a:ext cx="1972501" cy="338554"/>
          </a:xfrm>
          <a:prstGeom prst="rect">
            <a:avLst/>
          </a:prstGeom>
          <a:noFill/>
        </p:spPr>
        <p:txBody>
          <a:bodyPr wrap="square" rtlCol="0">
            <a:spAutoFit/>
          </a:bodyPr>
          <a:lstStyle/>
          <a:p>
            <a:pPr algn="ctr"/>
            <a:r>
              <a:rPr kumimoji="1" lang="ja-JP" altLang="en-US" sz="1600" b="1">
                <a:solidFill>
                  <a:srgbClr val="25313E"/>
                </a:solidFill>
                <a:latin typeface="+mn-ea"/>
              </a:rPr>
              <a:t>プロフィール編集</a:t>
            </a:r>
          </a:p>
        </p:txBody>
      </p:sp>
      <p:sp>
        <p:nvSpPr>
          <p:cNvPr id="10" name="テキスト ボックス 9">
            <a:extLst>
              <a:ext uri="{FF2B5EF4-FFF2-40B4-BE49-F238E27FC236}">
                <a16:creationId xmlns:a16="http://schemas.microsoft.com/office/drawing/2014/main" id="{A743F367-ED13-7AE7-E232-A59096891047}"/>
              </a:ext>
            </a:extLst>
          </p:cNvPr>
          <p:cNvSpPr txBox="1"/>
          <p:nvPr/>
        </p:nvSpPr>
        <p:spPr>
          <a:xfrm>
            <a:off x="2255201" y="4857250"/>
            <a:ext cx="3100194" cy="619913"/>
          </a:xfrm>
          <a:prstGeom prst="rect">
            <a:avLst/>
          </a:prstGeom>
          <a:noFill/>
        </p:spPr>
        <p:txBody>
          <a:bodyPr wrap="square" rtlCol="0">
            <a:spAutoFit/>
          </a:bodyPr>
          <a:lstStyle/>
          <a:p>
            <a:pPr>
              <a:lnSpc>
                <a:spcPct val="150000"/>
              </a:lnSpc>
            </a:pPr>
            <a:r>
              <a:rPr lang="ja-JP" altLang="en-US" sz="1200" b="1">
                <a:solidFill>
                  <a:srgbClr val="25313E"/>
                </a:solidFill>
                <a:latin typeface="+mn-ea"/>
              </a:rPr>
              <a:t>契約後自分の物件を確認することができます。</a:t>
            </a:r>
            <a:endParaRPr kumimoji="1" lang="ja-JP" altLang="en-US" sz="1200" b="1">
              <a:solidFill>
                <a:srgbClr val="25313E"/>
              </a:solidFill>
              <a:latin typeface="+mn-ea"/>
            </a:endParaRPr>
          </a:p>
        </p:txBody>
      </p:sp>
      <p:sp>
        <p:nvSpPr>
          <p:cNvPr id="16" name="テキスト ボックス 15">
            <a:extLst>
              <a:ext uri="{FF2B5EF4-FFF2-40B4-BE49-F238E27FC236}">
                <a16:creationId xmlns:a16="http://schemas.microsoft.com/office/drawing/2014/main" id="{35CC378C-6954-DFE5-EC2A-27DEDBE04B41}"/>
              </a:ext>
            </a:extLst>
          </p:cNvPr>
          <p:cNvSpPr txBox="1"/>
          <p:nvPr/>
        </p:nvSpPr>
        <p:spPr>
          <a:xfrm>
            <a:off x="7496250" y="5112354"/>
            <a:ext cx="184731" cy="369332"/>
          </a:xfrm>
          <a:prstGeom prst="rect">
            <a:avLst/>
          </a:prstGeom>
          <a:noFill/>
        </p:spPr>
        <p:txBody>
          <a:bodyPr wrap="none" rtlCol="0">
            <a:spAutoFit/>
          </a:bodyPr>
          <a:lstStyle/>
          <a:p>
            <a:endParaRPr kumimoji="1" lang="ja-JP" altLang="en-US"/>
          </a:p>
        </p:txBody>
      </p:sp>
      <p:sp>
        <p:nvSpPr>
          <p:cNvPr id="17" name="テキスト ボックス 16">
            <a:extLst>
              <a:ext uri="{FF2B5EF4-FFF2-40B4-BE49-F238E27FC236}">
                <a16:creationId xmlns:a16="http://schemas.microsoft.com/office/drawing/2014/main" id="{81B7035F-CC57-5617-1217-D1DC55407A09}"/>
              </a:ext>
            </a:extLst>
          </p:cNvPr>
          <p:cNvSpPr txBox="1"/>
          <p:nvPr/>
        </p:nvSpPr>
        <p:spPr>
          <a:xfrm>
            <a:off x="7420385" y="4491409"/>
            <a:ext cx="1972501" cy="338554"/>
          </a:xfrm>
          <a:prstGeom prst="rect">
            <a:avLst/>
          </a:prstGeom>
          <a:noFill/>
        </p:spPr>
        <p:txBody>
          <a:bodyPr wrap="square" rtlCol="0">
            <a:spAutoFit/>
          </a:bodyPr>
          <a:lstStyle/>
          <a:p>
            <a:pPr algn="ctr"/>
            <a:r>
              <a:rPr kumimoji="1" lang="ja-JP" altLang="en-US" sz="1600" b="1">
                <a:solidFill>
                  <a:srgbClr val="25313E"/>
                </a:solidFill>
                <a:latin typeface="+mn-ea"/>
              </a:rPr>
              <a:t>パスワードの変更</a:t>
            </a:r>
          </a:p>
        </p:txBody>
      </p:sp>
      <p:sp>
        <p:nvSpPr>
          <p:cNvPr id="18" name="テキスト ボックス 17">
            <a:extLst>
              <a:ext uri="{FF2B5EF4-FFF2-40B4-BE49-F238E27FC236}">
                <a16:creationId xmlns:a16="http://schemas.microsoft.com/office/drawing/2014/main" id="{8FF9683E-5D3A-843F-25E5-7814160A4EFE}"/>
              </a:ext>
            </a:extLst>
          </p:cNvPr>
          <p:cNvSpPr txBox="1"/>
          <p:nvPr/>
        </p:nvSpPr>
        <p:spPr>
          <a:xfrm>
            <a:off x="6856538" y="4861773"/>
            <a:ext cx="3100194" cy="619913"/>
          </a:xfrm>
          <a:prstGeom prst="rect">
            <a:avLst/>
          </a:prstGeom>
          <a:noFill/>
        </p:spPr>
        <p:txBody>
          <a:bodyPr wrap="square" rtlCol="0">
            <a:spAutoFit/>
          </a:bodyPr>
          <a:lstStyle/>
          <a:p>
            <a:pPr>
              <a:lnSpc>
                <a:spcPct val="150000"/>
              </a:lnSpc>
            </a:pPr>
            <a:r>
              <a:rPr lang="ja-JP" altLang="en-US" sz="1200" b="1">
                <a:solidFill>
                  <a:srgbClr val="25313E"/>
                </a:solidFill>
                <a:latin typeface="+mn-ea"/>
              </a:rPr>
              <a:t>アカウント登録した際に登録したパスワードを変更できるフォームです。</a:t>
            </a:r>
            <a:endParaRPr kumimoji="1" lang="ja-JP" altLang="en-US" sz="1200" b="1">
              <a:solidFill>
                <a:srgbClr val="25313E"/>
              </a:solidFill>
              <a:latin typeface="+mn-ea"/>
            </a:endParaRPr>
          </a:p>
        </p:txBody>
      </p:sp>
      <p:grpSp>
        <p:nvGrpSpPr>
          <p:cNvPr id="6" name="グループ化 5">
            <a:extLst>
              <a:ext uri="{FF2B5EF4-FFF2-40B4-BE49-F238E27FC236}">
                <a16:creationId xmlns:a16="http://schemas.microsoft.com/office/drawing/2014/main" id="{0BB95A61-521D-A1B3-C890-6D1273239D9B}"/>
              </a:ext>
            </a:extLst>
          </p:cNvPr>
          <p:cNvGrpSpPr/>
          <p:nvPr/>
        </p:nvGrpSpPr>
        <p:grpSpPr>
          <a:xfrm>
            <a:off x="0" y="34"/>
            <a:ext cx="12192000" cy="1340093"/>
            <a:chOff x="0" y="1511286"/>
            <a:chExt cx="12192000" cy="1340093"/>
          </a:xfrm>
        </p:grpSpPr>
        <p:sp>
          <p:nvSpPr>
            <p:cNvPr id="2" name="正方形/長方形 1">
              <a:extLst>
                <a:ext uri="{FF2B5EF4-FFF2-40B4-BE49-F238E27FC236}">
                  <a16:creationId xmlns:a16="http://schemas.microsoft.com/office/drawing/2014/main" id="{9720933C-8EFE-535A-F2A9-40AB1548E233}"/>
                </a:ext>
              </a:extLst>
            </p:cNvPr>
            <p:cNvSpPr/>
            <p:nvPr/>
          </p:nvSpPr>
          <p:spPr>
            <a:xfrm>
              <a:off x="0" y="1511286"/>
              <a:ext cx="12192000" cy="134009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3D2076FB-2733-D857-21FE-FBC0DF72CA49}"/>
                </a:ext>
              </a:extLst>
            </p:cNvPr>
            <p:cNvSpPr txBox="1"/>
            <p:nvPr/>
          </p:nvSpPr>
          <p:spPr>
            <a:xfrm>
              <a:off x="257159" y="1827388"/>
              <a:ext cx="4654807" cy="707886"/>
            </a:xfrm>
            <a:prstGeom prst="rect">
              <a:avLst/>
            </a:prstGeom>
            <a:noFill/>
          </p:spPr>
          <p:txBody>
            <a:bodyPr wrap="square" rtlCol="0" anchor="ctr">
              <a:spAutoFit/>
            </a:bodyPr>
            <a:lstStyle/>
            <a:p>
              <a:r>
                <a:rPr kumimoji="1" lang="ja-JP" altLang="en-US" sz="4000" b="1">
                  <a:solidFill>
                    <a:schemeClr val="bg1"/>
                  </a:solidFill>
                  <a:latin typeface="+mn-ea"/>
                </a:rPr>
                <a:t>マイページ</a:t>
              </a:r>
              <a:endParaRPr kumimoji="1" lang="en-US" altLang="ja-JP" sz="4000" b="1" dirty="0">
                <a:solidFill>
                  <a:schemeClr val="bg1"/>
                </a:solidFill>
                <a:latin typeface="+mn-ea"/>
              </a:endParaRPr>
            </a:p>
          </p:txBody>
        </p:sp>
      </p:grpSp>
    </p:spTree>
    <p:extLst>
      <p:ext uri="{BB962C8B-B14F-4D97-AF65-F5344CB8AC3E}">
        <p14:creationId xmlns:p14="http://schemas.microsoft.com/office/powerpoint/2010/main" val="29303229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8A536077-1F7C-D44C-F541-2726E09BB2E0}"/>
              </a:ext>
            </a:extLst>
          </p:cNvPr>
          <p:cNvPicPr>
            <a:picLocks noChangeAspect="1"/>
          </p:cNvPicPr>
          <p:nvPr/>
        </p:nvPicPr>
        <p:blipFill>
          <a:blip r:embed="rId2"/>
          <a:srcRect/>
          <a:stretch/>
        </p:blipFill>
        <p:spPr>
          <a:xfrm>
            <a:off x="1896192" y="2434579"/>
            <a:ext cx="3825848" cy="1912924"/>
          </a:xfrm>
          <a:prstGeom prst="rect">
            <a:avLst/>
          </a:prstGeom>
        </p:spPr>
      </p:pic>
      <p:pic>
        <p:nvPicPr>
          <p:cNvPr id="7" name="図 6">
            <a:extLst>
              <a:ext uri="{FF2B5EF4-FFF2-40B4-BE49-F238E27FC236}">
                <a16:creationId xmlns:a16="http://schemas.microsoft.com/office/drawing/2014/main" id="{E0C1C4B0-C902-82E8-2556-F63B7A911235}"/>
              </a:ext>
            </a:extLst>
          </p:cNvPr>
          <p:cNvPicPr>
            <a:picLocks noChangeAspect="1"/>
          </p:cNvPicPr>
          <p:nvPr/>
        </p:nvPicPr>
        <p:blipFill>
          <a:blip r:embed="rId3"/>
          <a:srcRect/>
          <a:stretch/>
        </p:blipFill>
        <p:spPr>
          <a:xfrm>
            <a:off x="6495703" y="2432964"/>
            <a:ext cx="3821866" cy="1912924"/>
          </a:xfrm>
          <a:prstGeom prst="rect">
            <a:avLst/>
          </a:prstGeom>
        </p:spPr>
      </p:pic>
      <p:sp>
        <p:nvSpPr>
          <p:cNvPr id="8" name="テキスト ボックス 7">
            <a:extLst>
              <a:ext uri="{FF2B5EF4-FFF2-40B4-BE49-F238E27FC236}">
                <a16:creationId xmlns:a16="http://schemas.microsoft.com/office/drawing/2014/main" id="{225B52B3-5550-C89F-C657-545E0921E040}"/>
              </a:ext>
            </a:extLst>
          </p:cNvPr>
          <p:cNvSpPr txBox="1"/>
          <p:nvPr/>
        </p:nvSpPr>
        <p:spPr>
          <a:xfrm>
            <a:off x="3624385" y="5112812"/>
            <a:ext cx="184731" cy="369332"/>
          </a:xfrm>
          <a:prstGeom prst="rect">
            <a:avLst/>
          </a:prstGeom>
          <a:noFill/>
        </p:spPr>
        <p:txBody>
          <a:bodyPr wrap="none" rtlCol="0">
            <a:spAutoFit/>
          </a:bodyPr>
          <a:lstStyle/>
          <a:p>
            <a:endParaRPr kumimoji="1" lang="ja-JP" altLang="en-US"/>
          </a:p>
        </p:txBody>
      </p:sp>
      <p:sp>
        <p:nvSpPr>
          <p:cNvPr id="9" name="テキスト ボックス 8">
            <a:extLst>
              <a:ext uri="{FF2B5EF4-FFF2-40B4-BE49-F238E27FC236}">
                <a16:creationId xmlns:a16="http://schemas.microsoft.com/office/drawing/2014/main" id="{FA3B8427-371D-9B4D-EA80-01058B66A797}"/>
              </a:ext>
            </a:extLst>
          </p:cNvPr>
          <p:cNvSpPr txBox="1"/>
          <p:nvPr/>
        </p:nvSpPr>
        <p:spPr>
          <a:xfrm>
            <a:off x="2819047" y="4518696"/>
            <a:ext cx="1972501" cy="338554"/>
          </a:xfrm>
          <a:prstGeom prst="rect">
            <a:avLst/>
          </a:prstGeom>
          <a:noFill/>
        </p:spPr>
        <p:txBody>
          <a:bodyPr wrap="square" rtlCol="0">
            <a:spAutoFit/>
          </a:bodyPr>
          <a:lstStyle/>
          <a:p>
            <a:pPr algn="ctr"/>
            <a:r>
              <a:rPr kumimoji="1" lang="ja-JP" altLang="en-US" sz="1600" b="1">
                <a:solidFill>
                  <a:srgbClr val="25313E"/>
                </a:solidFill>
                <a:latin typeface="+mn-ea"/>
              </a:rPr>
              <a:t>契約物件確認</a:t>
            </a:r>
          </a:p>
        </p:txBody>
      </p:sp>
      <p:sp>
        <p:nvSpPr>
          <p:cNvPr id="10" name="テキスト ボックス 9">
            <a:extLst>
              <a:ext uri="{FF2B5EF4-FFF2-40B4-BE49-F238E27FC236}">
                <a16:creationId xmlns:a16="http://schemas.microsoft.com/office/drawing/2014/main" id="{A743F367-ED13-7AE7-E232-A59096891047}"/>
              </a:ext>
            </a:extLst>
          </p:cNvPr>
          <p:cNvSpPr txBox="1"/>
          <p:nvPr/>
        </p:nvSpPr>
        <p:spPr>
          <a:xfrm>
            <a:off x="2255201" y="4857250"/>
            <a:ext cx="3100194" cy="619913"/>
          </a:xfrm>
          <a:prstGeom prst="rect">
            <a:avLst/>
          </a:prstGeom>
          <a:noFill/>
        </p:spPr>
        <p:txBody>
          <a:bodyPr wrap="square" rtlCol="0">
            <a:spAutoFit/>
          </a:bodyPr>
          <a:lstStyle/>
          <a:p>
            <a:pPr>
              <a:lnSpc>
                <a:spcPct val="150000"/>
              </a:lnSpc>
            </a:pPr>
            <a:r>
              <a:rPr lang="ja-JP" altLang="en-US" sz="1200" b="1">
                <a:solidFill>
                  <a:srgbClr val="25313E"/>
                </a:solidFill>
                <a:latin typeface="+mn-ea"/>
              </a:rPr>
              <a:t>契約後自分の物件を確認することができます。</a:t>
            </a:r>
            <a:endParaRPr kumimoji="1" lang="ja-JP" altLang="en-US" sz="1200" b="1">
              <a:solidFill>
                <a:srgbClr val="25313E"/>
              </a:solidFill>
              <a:latin typeface="+mn-ea"/>
            </a:endParaRPr>
          </a:p>
        </p:txBody>
      </p:sp>
      <p:sp>
        <p:nvSpPr>
          <p:cNvPr id="16" name="テキスト ボックス 15">
            <a:extLst>
              <a:ext uri="{FF2B5EF4-FFF2-40B4-BE49-F238E27FC236}">
                <a16:creationId xmlns:a16="http://schemas.microsoft.com/office/drawing/2014/main" id="{35CC378C-6954-DFE5-EC2A-27DEDBE04B41}"/>
              </a:ext>
            </a:extLst>
          </p:cNvPr>
          <p:cNvSpPr txBox="1"/>
          <p:nvPr/>
        </p:nvSpPr>
        <p:spPr>
          <a:xfrm>
            <a:off x="7496250" y="5112354"/>
            <a:ext cx="184731" cy="369332"/>
          </a:xfrm>
          <a:prstGeom prst="rect">
            <a:avLst/>
          </a:prstGeom>
          <a:noFill/>
        </p:spPr>
        <p:txBody>
          <a:bodyPr wrap="none" rtlCol="0">
            <a:spAutoFit/>
          </a:bodyPr>
          <a:lstStyle/>
          <a:p>
            <a:endParaRPr kumimoji="1" lang="ja-JP" altLang="en-US"/>
          </a:p>
        </p:txBody>
      </p:sp>
      <p:sp>
        <p:nvSpPr>
          <p:cNvPr id="17" name="テキスト ボックス 16">
            <a:extLst>
              <a:ext uri="{FF2B5EF4-FFF2-40B4-BE49-F238E27FC236}">
                <a16:creationId xmlns:a16="http://schemas.microsoft.com/office/drawing/2014/main" id="{81B7035F-CC57-5617-1217-D1DC55407A09}"/>
              </a:ext>
            </a:extLst>
          </p:cNvPr>
          <p:cNvSpPr txBox="1"/>
          <p:nvPr/>
        </p:nvSpPr>
        <p:spPr>
          <a:xfrm>
            <a:off x="7420385" y="4491409"/>
            <a:ext cx="1972501" cy="338554"/>
          </a:xfrm>
          <a:prstGeom prst="rect">
            <a:avLst/>
          </a:prstGeom>
          <a:noFill/>
        </p:spPr>
        <p:txBody>
          <a:bodyPr wrap="square" rtlCol="0">
            <a:spAutoFit/>
          </a:bodyPr>
          <a:lstStyle/>
          <a:p>
            <a:pPr algn="ctr"/>
            <a:r>
              <a:rPr kumimoji="1" lang="ja-JP" altLang="en-US" sz="1600" b="1">
                <a:solidFill>
                  <a:srgbClr val="25313E"/>
                </a:solidFill>
                <a:latin typeface="+mn-ea"/>
              </a:rPr>
              <a:t>ログアウト</a:t>
            </a:r>
          </a:p>
        </p:txBody>
      </p:sp>
      <p:sp>
        <p:nvSpPr>
          <p:cNvPr id="18" name="テキスト ボックス 17">
            <a:extLst>
              <a:ext uri="{FF2B5EF4-FFF2-40B4-BE49-F238E27FC236}">
                <a16:creationId xmlns:a16="http://schemas.microsoft.com/office/drawing/2014/main" id="{8FF9683E-5D3A-843F-25E5-7814160A4EFE}"/>
              </a:ext>
            </a:extLst>
          </p:cNvPr>
          <p:cNvSpPr txBox="1"/>
          <p:nvPr/>
        </p:nvSpPr>
        <p:spPr>
          <a:xfrm>
            <a:off x="6856538" y="4861773"/>
            <a:ext cx="3100194" cy="619913"/>
          </a:xfrm>
          <a:prstGeom prst="rect">
            <a:avLst/>
          </a:prstGeom>
          <a:noFill/>
        </p:spPr>
        <p:txBody>
          <a:bodyPr wrap="square" rtlCol="0">
            <a:spAutoFit/>
          </a:bodyPr>
          <a:lstStyle/>
          <a:p>
            <a:pPr>
              <a:lnSpc>
                <a:spcPct val="150000"/>
              </a:lnSpc>
            </a:pPr>
            <a:r>
              <a:rPr kumimoji="1" lang="ja-JP" altLang="en-US" sz="1200" b="1">
                <a:solidFill>
                  <a:srgbClr val="25313E"/>
                </a:solidFill>
                <a:latin typeface="+mn-ea"/>
              </a:rPr>
              <a:t>ログアウトのボタンをクリックすることでログアウトできます。</a:t>
            </a:r>
          </a:p>
        </p:txBody>
      </p:sp>
      <p:grpSp>
        <p:nvGrpSpPr>
          <p:cNvPr id="6" name="グループ化 5">
            <a:extLst>
              <a:ext uri="{FF2B5EF4-FFF2-40B4-BE49-F238E27FC236}">
                <a16:creationId xmlns:a16="http://schemas.microsoft.com/office/drawing/2014/main" id="{0BB95A61-521D-A1B3-C890-6D1273239D9B}"/>
              </a:ext>
            </a:extLst>
          </p:cNvPr>
          <p:cNvGrpSpPr/>
          <p:nvPr/>
        </p:nvGrpSpPr>
        <p:grpSpPr>
          <a:xfrm>
            <a:off x="0" y="34"/>
            <a:ext cx="12192000" cy="1340093"/>
            <a:chOff x="0" y="1511286"/>
            <a:chExt cx="12192000" cy="1340093"/>
          </a:xfrm>
        </p:grpSpPr>
        <p:sp>
          <p:nvSpPr>
            <p:cNvPr id="2" name="正方形/長方形 1">
              <a:extLst>
                <a:ext uri="{FF2B5EF4-FFF2-40B4-BE49-F238E27FC236}">
                  <a16:creationId xmlns:a16="http://schemas.microsoft.com/office/drawing/2014/main" id="{9720933C-8EFE-535A-F2A9-40AB1548E233}"/>
                </a:ext>
              </a:extLst>
            </p:cNvPr>
            <p:cNvSpPr/>
            <p:nvPr/>
          </p:nvSpPr>
          <p:spPr>
            <a:xfrm>
              <a:off x="0" y="1511286"/>
              <a:ext cx="12192000" cy="134009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3D2076FB-2733-D857-21FE-FBC0DF72CA49}"/>
                </a:ext>
              </a:extLst>
            </p:cNvPr>
            <p:cNvSpPr txBox="1"/>
            <p:nvPr/>
          </p:nvSpPr>
          <p:spPr>
            <a:xfrm>
              <a:off x="257159" y="1827388"/>
              <a:ext cx="4654807" cy="707886"/>
            </a:xfrm>
            <a:prstGeom prst="rect">
              <a:avLst/>
            </a:prstGeom>
            <a:noFill/>
          </p:spPr>
          <p:txBody>
            <a:bodyPr wrap="square" rtlCol="0" anchor="ctr">
              <a:spAutoFit/>
            </a:bodyPr>
            <a:lstStyle/>
            <a:p>
              <a:r>
                <a:rPr kumimoji="1" lang="ja-JP" altLang="en-US" sz="4000" b="1">
                  <a:solidFill>
                    <a:schemeClr val="bg1"/>
                  </a:solidFill>
                  <a:latin typeface="+mn-ea"/>
                </a:rPr>
                <a:t>マイページ</a:t>
              </a:r>
              <a:endParaRPr kumimoji="1" lang="en-US" altLang="ja-JP" sz="4000" b="1" dirty="0">
                <a:solidFill>
                  <a:schemeClr val="bg1"/>
                </a:solidFill>
                <a:latin typeface="+mn-ea"/>
              </a:endParaRPr>
            </a:p>
          </p:txBody>
        </p:sp>
      </p:grpSp>
    </p:spTree>
    <p:extLst>
      <p:ext uri="{BB962C8B-B14F-4D97-AF65-F5344CB8AC3E}">
        <p14:creationId xmlns:p14="http://schemas.microsoft.com/office/powerpoint/2010/main" val="15021640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sp>
        <p:nvSpPr>
          <p:cNvPr id="11" name="正方形/長方形 10">
            <a:extLst>
              <a:ext uri="{FF2B5EF4-FFF2-40B4-BE49-F238E27FC236}">
                <a16:creationId xmlns:a16="http://schemas.microsoft.com/office/drawing/2014/main" id="{0F4F8F2E-7989-849E-94F7-82DBDBB9B256}"/>
              </a:ext>
            </a:extLst>
          </p:cNvPr>
          <p:cNvSpPr/>
          <p:nvPr/>
        </p:nvSpPr>
        <p:spPr>
          <a:xfrm>
            <a:off x="1905" y="0"/>
            <a:ext cx="5504873"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0F53DDB0-2A46-801A-AFBB-C07BD9E36D02}"/>
              </a:ext>
            </a:extLst>
          </p:cNvPr>
          <p:cNvSpPr txBox="1"/>
          <p:nvPr/>
        </p:nvSpPr>
        <p:spPr>
          <a:xfrm>
            <a:off x="483080" y="487524"/>
            <a:ext cx="4513793" cy="707886"/>
          </a:xfrm>
          <a:prstGeom prst="rect">
            <a:avLst/>
          </a:prstGeom>
          <a:noFill/>
        </p:spPr>
        <p:txBody>
          <a:bodyPr wrap="square" rtlCol="0" anchor="ctr">
            <a:spAutoFit/>
          </a:bodyPr>
          <a:lstStyle/>
          <a:p>
            <a:r>
              <a:rPr lang="ja-JP" altLang="en-US" sz="4000" b="1">
                <a:solidFill>
                  <a:schemeClr val="bg1"/>
                </a:solidFill>
                <a:latin typeface="+mn-ea"/>
              </a:rPr>
              <a:t>掲示板</a:t>
            </a:r>
            <a:endParaRPr kumimoji="1" lang="ja-JP" altLang="en-US" sz="4000" b="1">
              <a:solidFill>
                <a:schemeClr val="bg1"/>
              </a:solidFill>
              <a:latin typeface="+mn-ea"/>
            </a:endParaRPr>
          </a:p>
        </p:txBody>
      </p:sp>
      <p:sp>
        <p:nvSpPr>
          <p:cNvPr id="19" name="テキスト ボックス 18">
            <a:extLst>
              <a:ext uri="{FF2B5EF4-FFF2-40B4-BE49-F238E27FC236}">
                <a16:creationId xmlns:a16="http://schemas.microsoft.com/office/drawing/2014/main" id="{B9E0B895-3A79-D0DB-9F26-F8498FB61552}"/>
              </a:ext>
            </a:extLst>
          </p:cNvPr>
          <p:cNvSpPr txBox="1"/>
          <p:nvPr/>
        </p:nvSpPr>
        <p:spPr>
          <a:xfrm>
            <a:off x="1672760" y="4682586"/>
            <a:ext cx="184731" cy="369332"/>
          </a:xfrm>
          <a:prstGeom prst="rect">
            <a:avLst/>
          </a:prstGeom>
          <a:noFill/>
        </p:spPr>
        <p:txBody>
          <a:bodyPr wrap="none" rtlCol="0">
            <a:spAutoFit/>
          </a:bodyPr>
          <a:lstStyle/>
          <a:p>
            <a:endParaRPr kumimoji="1" lang="ja-JP" altLang="en-US"/>
          </a:p>
        </p:txBody>
      </p:sp>
      <p:sp>
        <p:nvSpPr>
          <p:cNvPr id="42" name="テキスト ボックス 41">
            <a:extLst>
              <a:ext uri="{FF2B5EF4-FFF2-40B4-BE49-F238E27FC236}">
                <a16:creationId xmlns:a16="http://schemas.microsoft.com/office/drawing/2014/main" id="{1BF24CE3-C6BE-AE2F-E876-770315302404}"/>
              </a:ext>
            </a:extLst>
          </p:cNvPr>
          <p:cNvSpPr txBox="1"/>
          <p:nvPr/>
        </p:nvSpPr>
        <p:spPr>
          <a:xfrm>
            <a:off x="1266563" y="2164100"/>
            <a:ext cx="387925" cy="369332"/>
          </a:xfrm>
          <a:prstGeom prst="rect">
            <a:avLst/>
          </a:prstGeom>
          <a:noFill/>
        </p:spPr>
        <p:txBody>
          <a:bodyPr wrap="square" rtlCol="0">
            <a:spAutoFit/>
          </a:bodyPr>
          <a:lstStyle/>
          <a:p>
            <a:pPr algn="ctr"/>
            <a:endParaRPr kumimoji="1" lang="ja-JP" altLang="en-US" b="1">
              <a:solidFill>
                <a:srgbClr val="25313E"/>
              </a:solidFill>
              <a:latin typeface="+mn-ea"/>
            </a:endParaRPr>
          </a:p>
        </p:txBody>
      </p:sp>
      <p:sp>
        <p:nvSpPr>
          <p:cNvPr id="17" name="テキスト ボックス 16">
            <a:extLst>
              <a:ext uri="{FF2B5EF4-FFF2-40B4-BE49-F238E27FC236}">
                <a16:creationId xmlns:a16="http://schemas.microsoft.com/office/drawing/2014/main" id="{01DE0F49-3569-CF66-349E-21B915DE3D96}"/>
              </a:ext>
            </a:extLst>
          </p:cNvPr>
          <p:cNvSpPr txBox="1"/>
          <p:nvPr/>
        </p:nvSpPr>
        <p:spPr>
          <a:xfrm>
            <a:off x="483080" y="1682934"/>
            <a:ext cx="4513793" cy="3381118"/>
          </a:xfrm>
          <a:prstGeom prst="rect">
            <a:avLst/>
          </a:prstGeom>
          <a:noFill/>
        </p:spPr>
        <p:txBody>
          <a:bodyPr wrap="square" rtlCol="0">
            <a:spAutoFit/>
          </a:bodyPr>
          <a:lstStyle/>
          <a:p>
            <a:pPr>
              <a:lnSpc>
                <a:spcPct val="150000"/>
              </a:lnSpc>
            </a:pPr>
            <a:r>
              <a:rPr lang="ja-JP" altLang="en-US" sz="1600" b="1">
                <a:solidFill>
                  <a:schemeClr val="bg1"/>
                </a:solidFill>
                <a:latin typeface="+mn-ea"/>
              </a:rPr>
              <a:t>契約後、物件ごとに掲示板が利用可能になります。</a:t>
            </a:r>
            <a:endParaRPr lang="en-US" altLang="ja-JP" sz="1600" b="1" dirty="0">
              <a:solidFill>
                <a:schemeClr val="bg1"/>
              </a:solidFill>
              <a:latin typeface="+mn-ea"/>
            </a:endParaRPr>
          </a:p>
          <a:p>
            <a:pPr>
              <a:lnSpc>
                <a:spcPct val="150000"/>
              </a:lnSpc>
            </a:pPr>
            <a:endParaRPr lang="en-US" altLang="ja-JP" sz="1600" b="1" dirty="0">
              <a:solidFill>
                <a:schemeClr val="bg1"/>
              </a:solidFill>
              <a:latin typeface="+mn-ea"/>
            </a:endParaRPr>
          </a:p>
          <a:p>
            <a:pPr>
              <a:lnSpc>
                <a:spcPct val="150000"/>
              </a:lnSpc>
            </a:pPr>
            <a:r>
              <a:rPr lang="ja-JP" altLang="en-US" sz="1600" b="1">
                <a:solidFill>
                  <a:schemeClr val="bg1"/>
                </a:solidFill>
                <a:latin typeface="+mn-ea"/>
              </a:rPr>
              <a:t>管理者からのゴミのお知らせや、新しい住人の挨拶、イベントの企画など様々な用途でご利用いただけます。</a:t>
            </a:r>
            <a:endParaRPr lang="en-US" altLang="ja-JP" sz="1600" b="1" dirty="0">
              <a:solidFill>
                <a:schemeClr val="bg1"/>
              </a:solidFill>
              <a:latin typeface="+mn-ea"/>
            </a:endParaRPr>
          </a:p>
          <a:p>
            <a:pPr>
              <a:lnSpc>
                <a:spcPct val="150000"/>
              </a:lnSpc>
            </a:pPr>
            <a:endParaRPr lang="en-US" altLang="ja-JP" sz="1600" b="1" dirty="0">
              <a:solidFill>
                <a:schemeClr val="bg1"/>
              </a:solidFill>
              <a:latin typeface="+mn-ea"/>
            </a:endParaRPr>
          </a:p>
          <a:p>
            <a:pPr>
              <a:lnSpc>
                <a:spcPct val="150000"/>
              </a:lnSpc>
            </a:pPr>
            <a:r>
              <a:rPr lang="ja-JP" altLang="en-US" sz="1600" b="1">
                <a:solidFill>
                  <a:schemeClr val="bg1"/>
                </a:solidFill>
                <a:latin typeface="+mn-ea"/>
              </a:rPr>
              <a:t>また自ら作成することもでき、写真を添付することも可能です。</a:t>
            </a:r>
            <a:endParaRPr lang="en-US" altLang="ja-JP" sz="1600" b="1" dirty="0">
              <a:solidFill>
                <a:schemeClr val="bg1"/>
              </a:solidFill>
              <a:latin typeface="+mn-ea"/>
            </a:endParaRPr>
          </a:p>
        </p:txBody>
      </p:sp>
      <p:pic>
        <p:nvPicPr>
          <p:cNvPr id="4" name="図 3" descr="グラフィカル ユーザー インターフェイス, アプリケーション&#10;&#10;自動的に生成された説明">
            <a:extLst>
              <a:ext uri="{FF2B5EF4-FFF2-40B4-BE49-F238E27FC236}">
                <a16:creationId xmlns:a16="http://schemas.microsoft.com/office/drawing/2014/main" id="{6A62D334-1552-BE02-D29A-9668A0FF4B05}"/>
              </a:ext>
            </a:extLst>
          </p:cNvPr>
          <p:cNvPicPr>
            <a:picLocks noChangeAspect="1"/>
          </p:cNvPicPr>
          <p:nvPr/>
        </p:nvPicPr>
        <p:blipFill>
          <a:blip r:embed="rId3"/>
          <a:stretch>
            <a:fillRect/>
          </a:stretch>
        </p:blipFill>
        <p:spPr>
          <a:xfrm>
            <a:off x="5987953" y="4964279"/>
            <a:ext cx="4076864" cy="1758296"/>
          </a:xfrm>
          <a:prstGeom prst="rect">
            <a:avLst/>
          </a:prstGeom>
        </p:spPr>
      </p:pic>
      <p:pic>
        <p:nvPicPr>
          <p:cNvPr id="7" name="図 6" descr="グラフィカル ユーザー インターフェイス, テキスト, アプリケーション, メール&#10;&#10;自動的に生成された説明">
            <a:extLst>
              <a:ext uri="{FF2B5EF4-FFF2-40B4-BE49-F238E27FC236}">
                <a16:creationId xmlns:a16="http://schemas.microsoft.com/office/drawing/2014/main" id="{1D2157DD-E083-0E60-8572-709217B590ED}"/>
              </a:ext>
            </a:extLst>
          </p:cNvPr>
          <p:cNvPicPr>
            <a:picLocks noChangeAspect="1"/>
          </p:cNvPicPr>
          <p:nvPr/>
        </p:nvPicPr>
        <p:blipFill>
          <a:blip r:embed="rId4"/>
          <a:stretch>
            <a:fillRect/>
          </a:stretch>
        </p:blipFill>
        <p:spPr>
          <a:xfrm>
            <a:off x="7370584" y="2838106"/>
            <a:ext cx="4338336" cy="2003039"/>
          </a:xfrm>
          <a:prstGeom prst="rect">
            <a:avLst/>
          </a:prstGeom>
        </p:spPr>
      </p:pic>
      <p:pic>
        <p:nvPicPr>
          <p:cNvPr id="9" name="図 8" descr="グラフィカル ユーザー インターフェイス, テキスト, メール, Web サイト&#10;&#10;自動的に生成された説明">
            <a:extLst>
              <a:ext uri="{FF2B5EF4-FFF2-40B4-BE49-F238E27FC236}">
                <a16:creationId xmlns:a16="http://schemas.microsoft.com/office/drawing/2014/main" id="{1F2166C9-D1A6-A162-C4B5-B3838EAC9D92}"/>
              </a:ext>
            </a:extLst>
          </p:cNvPr>
          <p:cNvPicPr>
            <a:picLocks noChangeAspect="1"/>
          </p:cNvPicPr>
          <p:nvPr/>
        </p:nvPicPr>
        <p:blipFill>
          <a:blip r:embed="rId5"/>
          <a:stretch>
            <a:fillRect/>
          </a:stretch>
        </p:blipFill>
        <p:spPr>
          <a:xfrm>
            <a:off x="5987953" y="83384"/>
            <a:ext cx="5263176" cy="2631588"/>
          </a:xfrm>
          <a:prstGeom prst="rect">
            <a:avLst/>
          </a:prstGeom>
        </p:spPr>
      </p:pic>
    </p:spTree>
    <p:extLst>
      <p:ext uri="{BB962C8B-B14F-4D97-AF65-F5344CB8AC3E}">
        <p14:creationId xmlns:p14="http://schemas.microsoft.com/office/powerpoint/2010/main" val="309789666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790B3E25AB77D04F875221E50A999FE4" ma:contentTypeVersion="13" ma:contentTypeDescription="新しいドキュメントを作成します。" ma:contentTypeScope="" ma:versionID="6860fcc2fd92d5c9cd31a1ed5b33e257">
  <xsd:schema xmlns:xsd="http://www.w3.org/2001/XMLSchema" xmlns:xs="http://www.w3.org/2001/XMLSchema" xmlns:p="http://schemas.microsoft.com/office/2006/metadata/properties" xmlns:ns2="bee52879-8693-44f4-9d8a-9788bc79cd0f" xmlns:ns3="b1344174-3ba1-4db3-a4dd-bce645375f60" targetNamespace="http://schemas.microsoft.com/office/2006/metadata/properties" ma:root="true" ma:fieldsID="da8e871c29d0fcbb080a795d67806703" ns2:_="" ns3:_="">
    <xsd:import namespace="bee52879-8693-44f4-9d8a-9788bc79cd0f"/>
    <xsd:import namespace="b1344174-3ba1-4db3-a4dd-bce645375f60"/>
    <xsd:element name="properties">
      <xsd:complexType>
        <xsd:sequence>
          <xsd:element name="documentManagement">
            <xsd:complexType>
              <xsd:all>
                <xsd:element ref="ns2:lcf76f155ced4ddcb4097134ff3c332f" minOccurs="0"/>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ServiceOCR" minOccurs="0"/>
                <xsd:element ref="ns3:SharedWithUsers" minOccurs="0"/>
                <xsd:element ref="ns3:SharedWithDetails" minOccurs="0"/>
                <xsd:element ref="ns2:MediaServiceDateTaken" minOccurs="0"/>
                <xsd:element ref="ns2:MediaServiceSearchPropertie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ee52879-8693-44f4-9d8a-9788bc79cd0f"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画像タグ" ma:readOnly="false" ma:fieldId="{5cf76f15-5ced-4ddc-b409-7134ff3c332f}" ma:taxonomyMulti="true" ma:sspId="a86adb34-9094-409a-90b9-a7c5bc646ef3" ma:termSetId="09814cd3-568e-fe90-9814-8d621ff8fb84" ma:anchorId="fba54fb3-c3e1-fe81-a776-ca4b69148c4d" ma:open="true" ma:isKeyword="false">
      <xsd:complexType>
        <xsd:sequence>
          <xsd:element ref="pc:Terms" minOccurs="0" maxOccurs="1"/>
        </xsd:sequence>
      </xsd:complexType>
    </xsd:element>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SearchProperties" ma:index="19" nillable="true" ma:displayName="MediaServiceSearchProperties" ma:hidden="true" ma:internalName="MediaServiceSearchProperties" ma:readOnly="true">
      <xsd:simpleType>
        <xsd:restriction base="dms:Note"/>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1344174-3ba1-4db3-a4dd-bce645375f60" elementFormDefault="qualified">
    <xsd:import namespace="http://schemas.microsoft.com/office/2006/documentManagement/types"/>
    <xsd:import namespace="http://schemas.microsoft.com/office/infopath/2007/PartnerControls"/>
    <xsd:element name="SharedWithUsers" ma:index="16"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共有相手の詳細情報"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bee52879-8693-44f4-9d8a-9788bc79cd0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603A7F9-D2F7-427C-A4DF-3AAA2CF5B822}"/>
</file>

<file path=customXml/itemProps2.xml><?xml version="1.0" encoding="utf-8"?>
<ds:datastoreItem xmlns:ds="http://schemas.openxmlformats.org/officeDocument/2006/customXml" ds:itemID="{9DF3890B-2843-47CD-BCA4-18AD2E1565A7}"/>
</file>

<file path=customXml/itemProps3.xml><?xml version="1.0" encoding="utf-8"?>
<ds:datastoreItem xmlns:ds="http://schemas.openxmlformats.org/officeDocument/2006/customXml" ds:itemID="{362E92BE-5BF5-42E7-93A7-6A47753CD713}"/>
</file>

<file path=docProps/app.xml><?xml version="1.0" encoding="utf-8"?>
<Properties xmlns="http://schemas.openxmlformats.org/officeDocument/2006/extended-properties" xmlns:vt="http://schemas.openxmlformats.org/officeDocument/2006/docPropsVTypes">
  <TotalTime>258</TotalTime>
  <Words>553</Words>
  <Application>Microsoft Macintosh PowerPoint</Application>
  <PresentationFormat>ワイド画面</PresentationFormat>
  <Paragraphs>60</Paragraphs>
  <Slides>9</Slides>
  <Notes>3</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9</vt:i4>
      </vt:variant>
    </vt:vector>
  </HeadingPairs>
  <TitlesOfParts>
    <vt:vector size="13" baseType="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THS22 宇野ハル</dc:creator>
  <cp:lastModifiedBy>THS22 宇野ハル</cp:lastModifiedBy>
  <cp:revision>5</cp:revision>
  <dcterms:created xsi:type="dcterms:W3CDTF">2024-02-22T05:53:22Z</dcterms:created>
  <dcterms:modified xsi:type="dcterms:W3CDTF">2024-02-29T00:20:29Z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0x010100790B3E25AB77D04F875221E50A999FE4</vt:lpwstr>
  </property>
</Properties>
</file>

<file path=docProps/thumbnail.jpeg>
</file>